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2"/>
  </p:notesMasterIdLst>
  <p:sldIdLst>
    <p:sldId id="265" r:id="rId2"/>
    <p:sldId id="270" r:id="rId3"/>
    <p:sldId id="266" r:id="rId4"/>
    <p:sldId id="267" r:id="rId5"/>
    <p:sldId id="301" r:id="rId6"/>
    <p:sldId id="273" r:id="rId7"/>
    <p:sldId id="271" r:id="rId8"/>
    <p:sldId id="272" r:id="rId9"/>
    <p:sldId id="278" r:id="rId10"/>
    <p:sldId id="274" r:id="rId11"/>
    <p:sldId id="276" r:id="rId12"/>
    <p:sldId id="280" r:id="rId13"/>
    <p:sldId id="282" r:id="rId14"/>
    <p:sldId id="283" r:id="rId15"/>
    <p:sldId id="285" r:id="rId16"/>
    <p:sldId id="287" r:id="rId17"/>
    <p:sldId id="289" r:id="rId18"/>
    <p:sldId id="288" r:id="rId19"/>
    <p:sldId id="290" r:id="rId20"/>
    <p:sldId id="291" r:id="rId21"/>
    <p:sldId id="293" r:id="rId22"/>
    <p:sldId id="292" r:id="rId23"/>
    <p:sldId id="294" r:id="rId24"/>
    <p:sldId id="296" r:id="rId25"/>
    <p:sldId id="300" r:id="rId26"/>
    <p:sldId id="302" r:id="rId27"/>
    <p:sldId id="299" r:id="rId28"/>
    <p:sldId id="304" r:id="rId29"/>
    <p:sldId id="306" r:id="rId30"/>
    <p:sldId id="307" r:id="rId3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100" d="100"/>
          <a:sy n="100" d="100"/>
        </p:scale>
        <p:origin x="-288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975610-AA19-434D-A9B8-A3534249B98B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7F1E0E6-941D-47FC-8938-2B6FD927960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869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1E0E6-941D-47FC-8938-2B6FD927960E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261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7572375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4" y="4511785"/>
            <a:ext cx="7572376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334" y="0"/>
            <a:ext cx="1310643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1003" y="1600200"/>
            <a:ext cx="4823184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2547747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p:transition spd="slow"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365125"/>
            <a:ext cx="12858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8675" y="365125"/>
            <a:ext cx="6074172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181447" y="3239394"/>
            <a:ext cx="5632704" cy="63302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1"/>
            <a:ext cx="9144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1"/>
            <a:ext cx="9144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0" y="0"/>
            <a:ext cx="1310643" cy="229209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he-IL" smtClean="0"/>
              <a:t>לחץ על הסמל כדי להוסיף תמונה</a:t>
            </a:r>
            <a:endParaRPr/>
          </a:p>
        </p:txBody>
      </p:sp>
      <p:sp>
        <p:nvSpPr>
          <p:cNvPr id="19" name="Instructional Text"/>
          <p:cNvSpPr/>
          <p:nvPr/>
        </p:nvSpPr>
        <p:spPr>
          <a:xfrm>
            <a:off x="9258300" y="0"/>
            <a:ext cx="97155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sz="1200" i="1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1"/>
            <a:ext cx="9144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2971806"/>
            <a:ext cx="7553324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4655956"/>
            <a:ext cx="7553324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0"/>
            <a:ext cx="1337391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675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1386" y="1600200"/>
            <a:ext cx="4083939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3288411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8675" y="6356352"/>
            <a:ext cx="137216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C8DD200E-7367-4C79-8B73-41C87B6D5CEC}" type="datetimeFigureOut">
              <a:rPr lang="he-IL" smtClean="0"/>
              <a:t>כ"ז/ניסן/תשע"ג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844" y="6356350"/>
            <a:ext cx="474231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587" y="6356352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365C074-9F78-4CC7-9943-AA04FD197402}" type="slidenum">
              <a:rPr lang="he-IL" smtClean="0"/>
              <a:t>‹#›</a:t>
            </a:fld>
            <a:endParaRPr lang="he-IL"/>
          </a:p>
        </p:txBody>
      </p:sp>
      <p:grpSp>
        <p:nvGrpSpPr>
          <p:cNvPr id="15" name="Group 14"/>
          <p:cNvGrpSpPr/>
          <p:nvPr/>
        </p:nvGrpSpPr>
        <p:grpSpPr>
          <a:xfrm>
            <a:off x="827532" y="1219202"/>
            <a:ext cx="7488936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2000">
    <p:fade/>
  </p:transition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ile:///D:\Desktop\&#1502;&#1510;&#1490;&#1514;%20&#1489;&#1497;&#1511;&#1493;&#1512;%2009.04.pptx#-1,1,&#1502;&#1510;&#1490;&#1514; &#1513;&#1500; PowerPoint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לבן מעוגל 3"/>
          <p:cNvSpPr/>
          <p:nvPr/>
        </p:nvSpPr>
        <p:spPr>
          <a:xfrm>
            <a:off x="4139952" y="260648"/>
            <a:ext cx="4176464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4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4176464" cy="397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שיר ישראלי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242.878"/>
                  <p14:fade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248" y="2863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6277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8195" name="Picture 3" descr="D:\Desktop\שבועו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55" y="1052736"/>
            <a:ext cx="70202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395536" y="48275"/>
            <a:ext cx="1715819" cy="57569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שבועות</a:t>
            </a:r>
            <a:endParaRPr lang="he-IL" sz="3200" b="1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3" y="1039551"/>
            <a:ext cx="1732046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8373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9218" name="Picture 2" descr="D:\Desktop\שבועות חפש את המטמון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46056"/>
            <a:ext cx="7020272" cy="47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395536" y="0"/>
            <a:ext cx="1728192" cy="576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/>
            </a:r>
            <a:br>
              <a:rPr lang="he-IL" sz="3600" b="1" dirty="0" smtClean="0"/>
            </a:br>
            <a:r>
              <a:rPr lang="he-IL" sz="3600" b="1" dirty="0" smtClean="0"/>
              <a:t/>
            </a:r>
            <a:br>
              <a:rPr lang="he-IL" sz="3600" b="1" dirty="0" smtClean="0"/>
            </a:br>
            <a:r>
              <a:rPr lang="he-IL" sz="3600" b="1" dirty="0"/>
              <a:t/>
            </a:r>
            <a:br>
              <a:rPr lang="he-IL" sz="3600" b="1" dirty="0"/>
            </a:br>
            <a:r>
              <a:rPr lang="he-IL" sz="3600" b="1" dirty="0" smtClean="0"/>
              <a:t/>
            </a:r>
            <a:br>
              <a:rPr lang="he-IL" sz="3600" b="1" dirty="0" smtClean="0"/>
            </a:br>
            <a:r>
              <a:rPr lang="he-IL" sz="2400" b="1" dirty="0" smtClean="0"/>
              <a:t>חפש</a:t>
            </a:r>
            <a:br>
              <a:rPr lang="he-IL" sz="2400" b="1" dirty="0" smtClean="0"/>
            </a:br>
            <a:r>
              <a:rPr lang="he-IL" sz="2400" b="1" dirty="0" smtClean="0"/>
              <a:t>את </a:t>
            </a:r>
            <a:br>
              <a:rPr lang="he-IL" sz="2400" b="1" dirty="0" smtClean="0"/>
            </a:br>
            <a:r>
              <a:rPr lang="he-IL" sz="2400" b="1" dirty="0" smtClean="0"/>
              <a:t>  המטמון...</a:t>
            </a:r>
            <a:endParaRPr lang="he-IL" sz="32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0" y="1046056"/>
            <a:ext cx="1738258" cy="21431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4515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sz="6600" dirty="0" smtClean="0">
                <a:solidFill>
                  <a:schemeClr val="tx2"/>
                </a:solidFill>
              </a:rPr>
              <a:t>      ימי זיכרון</a:t>
            </a:r>
            <a:endParaRPr lang="he-IL" sz="6600" dirty="0">
              <a:solidFill>
                <a:schemeClr val="tx2"/>
              </a:solidFill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AutoShape 4" descr="data:image/jpeg;base64,/9j/4AAQSkZJRgABAQAAAQABAAD/2wCEAAkGBxQSEhQUEhQUFRQWFxcXFxgXFxcXFxccFBwXGhcUFBUYHCggGBwlHB0VITEhJSkrLi4uFx8zODMsNygtLisBCgoKDg0OGxAQGywkHyQsNCwsLCwvLCwsLCwsLCwsLCwsLCwsLCwsLCwsLCwsLCwsLCwsLCwsLCwsLCwsLCwsLP/AABEIAPMAzwMBEQACEQEDEQH/xAAbAAABBQEBAAAAAAAAAAAAAAAAAQIDBAYFB//EAEwQAAEDAwEDBggMAwUIAwEAAAEAAhEDBCEFEjFBBhMiUWGRBxQkMlJxgbMVIyVCVHJzk6GxstM0dPBDU2LB0TM1Y4KD0uHxZJLCFv/EABoBAAIDAQEAAAAAAAAAAAAAAAACAQMEBQb/xAA6EQACAQIDBAcGBQQDAQEAAAAAAQIDEQQSIRMxQfAyM1FhcZGxFCJSgaHRBSNyweEkNEJiJbLxFZL/2gAMAwEAAhEDEQA/AKOva1Xp3NOhb0WVTUZzh5wuBw8mJa4Fmzstxgie0rz+Hw0Jwc5ytbTSzS08OfA6NSrNPLFDvhDU+lNrZnawZe/dnHn9pUez4dvScvlb7Bmq23Ijfe6oYPi9rtCJcHEE7xOHYwYxwTKjhfikTmrbtBat5qZBHi9qN8HbcdmTmJduPEHClUcOt8pP5fwRer2IHXuqH+wtR/zu7QJ6WYnjKjYYZb5Sfy+3z8/AM1buCjfaoJmhbEObskbbgIyODp3GI3d5ltlh/ilpqF6vYhHXuqEyaFsTmCajiQCR0QS7A3+w9ghVQw1rJvyWvPOpOar2Iay61MT5PaneD037pLtkdPo56oUujh2080vJfYjNVtayJjf6n0vJbMyC3L3nokQR5+Ru7gEmww+jzy8lv8ufmTera1kR1LzVDHk9qHD5wc4GBuyHSCBgHfu4plQwy/ylz3ePAjNWtwFfe6mQfJrUTtGdt2C7JLZdg7uzClUcOn0peS+S3fyF6vYhHXuqRHi9qM8HuGBENw7cIA/BCo4bfmkGat3C0r7VQZNG2OIjnHAbznDpHDsxuQ6OGtbNIM1XsQjrzVDnmLac7PTcdmRENl2B2buBxhQqGG7Za79N/jz394ZqvYhrbnUwD5PamQRl7oDSI2Y2u/rPqUujh3b3pady893/AJ87k5q3Yicajqcz4raboEveYB7S/O4ZOcBJ7Ph3/nLyX29CL1rW0InXmpkDye0BbuIcQQAQWgdKccDM+1MqGG+KXP34k5q3cON9qZnya1z/AMR+DAG02XYPajY4f4peS8txF6vYhovNUgDmLXEZ2nCYjGHYGN24T6kbHDX6UueV36eIXrW4C0L/AFVrg7mbbE/PcN5BnDsZHCPyiXRw1rXkF6vcI671P6PbY83puIZiOjLscD/7Mio4bfmlrv03+PPoib1exDRdanJPi9qZn57txAaRG1GQMn/RQ6GHaSzSt4fxz4gpVuxE7dR1MOBFraY3TUeY9pfPf19qWWGw70cpeS+3oQpVbcCF11qZaB4tZiMNIceiMQ3ztwOU+ww7d3KWvN/mSpVlwQVtS1NoJNrbv3Ejbe4kgbIOX5Md/HihUMO302vkvLduv/BGaquCE5Ecpa126qyoxjOaa3pNBkSSCHAycmTgHJOMyFxmGhQs1d3vpzb6+e5EUarndMfdD5XogiItn4wAJLi4Yz5xdv8AZhPT/tZePbfw+lt3qD61eB5nrlR3jNxk/wC2q8T6bl2KSWzj4L0MU+k/Epc670nd5T2Qoc670nd5RZAHOu9J3eUWQBzrvSd3lFkAc670nd5U2QBzrvSd3lFkBdvNPr0qdKrUD2srAupna84CO3HA54KmnWpVJShF6x3lkqcopSfEpc870j3lW2RWHOu9J3eVNkBPVt6zabajg8U3khriTBj+j64PUVXGpBycE1dcB3CSSk1oyFtRxIALiTgQSSZ3AJ2ktWLYmvaNWi806u2x7YlpJkSAROeojvS05wqRzR1RMouLtIg553pO7ynshSxY29as8MpB73mSA0mcbzvwq6k6dOOabSQ8ISm7RIHPcCQS4EYIJMg8QQnVnuFsT+LVua56KnNbWxt52drfEpNpTz7O6zWvbuGySy5uBX513pO7ynshA513pO7ypsgDnXek7vKiyAOdd6Tu8osgDnXek7vKLIA513pO7ypsgO9yFeTf0Mk5fxPoPWbF22MueJbR6aNToFGL7UWsOxJbnZne7a4kAce3q4rDiHejTbXNu7U0UuskdGmz5XoAyT4q7aJMlxMnaLuMyBO7EpIJezS8fLuXZzx1JfWLwPM9fHlVx9tV/W5del0I+CMk+k/EoJxQQAIAEACAAoIPVm8utPrMp+M0nOI303U2vYCOLRBHWMRjuHnf/nYmm2qb+adn63547zo+005b/qrlc8otI4UGbwRNrTx2Ybnu7FZ7Njr73/8Ap/fnUjbUexeS+wup0rG6sK77eixppteecZRZSc11PYcGugSQQXDjjfkJacq9HExU5PVrRybundX38HzYmSpzptxS8rbh+ncsbCrQbRrt5toa0Gm+nt0gWiBsloMZ4wIid+8ngMRCpmjr/snrr5er7gWIpyVnp3cOfIrcq7S3sKtrdUbdoirlocS14AJBHzQQNkyOO/qTYSVXEQlRlNu8eO/f52ffw3EVVGm1NLjwLFflbptSDUph7hiX27XuAkkNBdv6u/2wsFiot5brwlbX5c+gbek9/wBUS6fqul16jadOhRDnTAdbU94BMAlkHHXs+b1lLOli6Uc027L/AGfcu372uNGdKTskvJfYpW+oW2lajVBY/mqjKbmuaM05kua1rxOyezcWiMK1062Lw6aacotrXju+qEcoUpvS19ee47HK6hp4FXxllNtY03PAADapIJa3Ze2OclzXcSd0435MLLE+7sb2vbjZX13O9rJ9ngW1FT1z2/dnI5KcqbI21K2uWluyA2Cw1KbyT1AHLjnLd5mdy1YvB11UlUhrfW97Nem7do9xXSrwcVF+HccbwladbUKtJlBoY/ZcaoG4ZAZgYBw+YWr8Mq1akZObutLX7db9/YVYqMU1ZWfP8mOXTMoIAEACABAGh8H7Z1C39b/dvWbF9TLniWUemjXaISNTv2tBLtppAwQSJBBEjawXHHok8FgxEV7PC+76mmk7VJF7Telq9CDI8Wqwd4PSfxBznE9c43Ih/bvSzutPkgl1q8DzPlGPK7n7et+ty6tLoR8EY59JnOTkAgAQAIAEACABAAgDe8jaO3pt43AJNWCY/uh0Qd+eodXYuRjG44mL/T/2b/Y20Fek14+hgTuXYMJ6R4RWl1lbu3htRrfa6mSAPVskR2dsnhfhjtWa7U/Vffmx0MV0E+/9jzhdwwFvSHOFeiaYl4qMLR1kOEBVYhRdKalus7+Q9K+dW33Nny42XapaDBEUQRvHSr1DBB7Du3LlYNyWEqt79f8AqjXXttoLw9WJ4U7PNvXaHbJa6mZIO5ziwyBkmH5z5qs/DZWlOm+5ryt9NOwXFK6U/l+5leTV1TpXNOpWnYYS7Ddo7QB2MfWg+xbsXCc6TjDe/lpfX6FFGUYzTluF5S6r41cPrBuyDsho4wwBomOMBGFobCkoN34+epFaptJ5jlrQVggAQAIAEAaXwbj5StvXU93UVGK6p88Syl00a/SXFuq6lBjIEDiZGTgkCJ4cQufilehT58tUaKXWSOtY0I1q36IE2tUkwQXS5+elk9kgYVdCV8PKzvqvRE1OtXgeUcph5ZdfzFb3jl2KXQXgjHLezmJyAQAIAEACABAAgAQBq+SnKhtpb12lu1ULg6kCMOLhsO2jGABB3iZIXNxmDlXqxa3Ws+6zureP03mmhWVOL7eBkyMLpmU9J5X3L69sylSta9QltImrzTgxoZ5rW4y6CBPU6MyuDgrQqZpzikrpK6u+35fZHSrpuNoxbvbgZux5D3lSJptpgxmo4Df1tbLhHHC3z/EaC3XfgvvZGVYapx08TUado1tpbfGLioH1ROzB4w4FtFmQ48NpxEdm44alaripbOK07PLpPh4JNeJpjThSWZvXt+yMBrOpOuKz6zuiXGWgHzAPNaD2CM9eV16FFUqahv7e98WYqlRzlmNTyw5YsuranSp+c/ZfWlsbBZJFNmOlkk7XU0DcYHPweBlSqZpbo6R7+/f2cDRXrxlG0eO8xK6pkBAAgAQAIAEACANT4MBOqWvrqe6qKjE9U+eI9PpI2OmUmnVNTD2Nc0PZvmQcxBaCRxmOz283FuSo03Fu/wBDTRSc5XOtpYnXbfBA8UqATx2XPBPfJ4b/AGlcN/bPx+xNXrE+48j5VDy27/ma/vHrsU+gvAxy3s5acgEACABAAgAQAIAEACAHU3QQSA4AgwdxjgY4FQ1dWBOzubWr4RXuO14vTB/wve0RIJEDtA3dQXMj+G2Vs78kanin2HMuuW907zCykN/xbBPADpPk4AAEQr4/h9L/ACvLx/i31uI8RPhpz3mfuK7qjtp7nPcd7nEuPecrXCEYK0VZdxS5OTuyNMQCABAAgAQAIAEACABAGs8FInVbX11PdVFRieqfPEan0kbCxZ8r6oJjpN4Tmeob8Tie3gubjOpp2NVDpyOtoQ+XbfMnxSoDvPF0GdxkEHo4zGIU4df070sr89/n47havWI8j5Wfx15/M1/ePXWp9BeBle85KYAQAIAEACABAAgAQAIAEACABAAgAQAIAEACABAAgAQAIAEAa/wSD5XtPXU91VVOI6tkx3mspXDaer6s50Yc2PaRI2YM+0Yjrhc7GQcqVNLn58Oe81YfpM63Jx+1r1BwBAdaVC0GZgSBtDcDAgjrGcowytQa038N3y7uVoLW6S8DyPlcfL7z+Zr+8eurT6K8DM95yZTEBtIAJQASgkJQAsoAJRcBVFybBCm4WYQi4ZWBCLhlYiLkWFRcnKxEXIsEoCwkoANpBAbSADbCADbCADbCADbCANh4IXTq9p66vuqqqr9Wxo7zXUnRrGqZImo0E7mgZMuIzvAHtXOxnVQ5f2NOHV5O50eSzgddoEY8lqAjq2SWx+A9W5TRTVB+P8kVumjyXlf/AB95/M3HvHrpQ6K8DMzkFOQIgBYQSKUACAFUDDgFDBIUIGQ4NUXJSuODVFx1EHMRchxGbCm5GUdsKLk5RpapuQ0NLVIrQ0hSLYQhBDQ1SQJCkgRAAgAQBsvA/wD74tPXV91UVOI6tkx3mvoNadb1PaLo2sgbWRI6sCDs5M8etc7GO1GH8GrD9JnQ5NtLdcobRaT4rV3EnAc8DoknZxwnt4paLWwdr7/2Xh6E1V+YeUcrT5defzNf3j11afQXgjK97OQnFFQSCABBIqgOA5QMOAUDIeGqGxkh7WKLjxiSNYluWqI80lGYZ07jTRQpEbMDSU5gcCNzFIjiRlqa5U0RkJhGhhCkWw1SKCCBpUkAgBEAbDwRH5XtPXU91UVOI6tjQ6RsaFFz9X1TYDXHbbLSYJHZILSAQN/ZngebipRVKnmvzz6mmj0pHVsTs65bYI8kqb44ueRAAAbiMf0asM/6aTfxfsh6vWpdx5Fyq/jbs/8AyK/vHLs0+gvAxy3s5ScjeAQQCCd7FUEiwgmw+FAw8BKOkShqW5Yok9NiRsvhG5Zp0EjkaYU7l2lYE8FnlWsao4c3rfB81um+MPnnSNuOpp3DuhYJYqefMuje38lcZw2uxt8+88+rWcLoxq3CdFFGrSV8ZGWcCo9isTM0okTgnTKWiIhMINIUiMapFEQAikgRAGt8FBjVbU9tT3VRUYnqnzxHp9JGzsXj4V1Q485pkxjOfOEcR2/iuZjNaNO/Pka8P1ki7akDWqBzm1qGScmXPMbPzYHBRQ/tnftCetReB5TylPll1/MVv1uXWp9CPgjJLezmKwVAFAIVAIUIJHBQNuHgKB0uwlYEjZZFE9NqVsviu4uUKapkzZThc61nazCyVKlkbqdM2nJrQxUexpHnED2Hf+ErkVq0pSUVxNdSSo03N8D17VbUOt6lMDHNuAHqGFrqwtTaXBeh5XD1MtaM32nhOs6dskqvDV7o9NVp9hlrujC61OdznVInNq01oizHOJVeFajNJEDgnRSxhTCMYpFEQQCAEKkg1HgwManbeup7uoqMV1T54llLpo3GiAnVtSI9JsnfGeqCe4H/ADHKxrSo0/nz2c/J6aPTkicvLdZojdFs8QNnElxcBGfOLt59WEUv7Z+Pj4d262756ky61eB5ZyhPldz9vV/W5del0I+C9DJLpM58JyLAgBUE8BVADggZIexKx4lpg6Pt/JV8TVGyhcmpNSSZbBHStWLNNm+nE0ek0ZIXNxM7I6NKJ6hyKtRzgPUCf8v81zcN72IXzZg/FqlqeU2zhK7LV9DzqdjyDlNbAFw6iR3LjYZtOx6+Ms9JMwGotyV3qLdjFUONXWyJimUaivRkmiBysRnkROUlbGFMKwQQIgBFJBpPBwY1G39b/dvWfFdTLniWUemjYaWC7UdSg7MlmdkO4g8TAmPX+K59fqaenNu400+skWd2rUN5PirpJO0XEydou4nO/jAOJhVxX9NLx8Ld37d3e9Rn1q8DzXXv4m4+2q/rcutR6uPgvQxz6T8ShCsItqKgBSoJvZihBI4KBkSNKgeJYHBVmhdhYopGXwZ0rMrPUN9Jmn0Y5C5OKR0aW89U5EOBJ+r/AJhYsEv6j5P1RyfxdaLxNcV2GcI8m5Z1AKlQf4nfgVx6MfzH4v1PV4fTDx8DzbUX5XdorQzVZHGruWyKMU2U6ivRkkV3FOiiRGVJWxpUiiKSBFIMRBBoPB//ALwoet/6HrNjOplzxLaPTRstBcfhO/DQS7aaWjEEiRBaTnolxHqK5+IX5EG/5NNJ/mSJ2v8AlShBkeL1IMgz0n8QTOePrURX9O7q2q9Fz9CX1q8DzjWz5RcfbVf1uXVpdCPgjJPe/EopxBUEggEKoGHhQyV3jmlQOt5MwpGWxZZpOSNGiEkzoWz1RNG2nI7un3ELBWp3OhTmeoeDm72qpH+B34Fqw4eGWt8jJ+Le9QUu9ejN4yrJhWU8RmqOJwHGyueH8s7+a1UD03/mVOHpXk33npk8tKK7l6GEu60rr04WMVSRzar1pijFORWeVYjPJkTimRS2RlMIxpUkAggRBAhUgd/kF/H0PW/9D1nxXVPniW0emjZ8nahGpahBImMYydobzkwM7hxE8FzcSr4enbnThu/8uaafWSL95RjVqHRAm2qHAInpPzJyezAwkoyvh207+8vRc+PYNLrV4Hl+ufxNf7ar+ty7FFflx8F6GKfSfiUpTiggmwBAIcFAyvbQcAoGS0JGhQOkyRgSsdJlimEjL4l2iqpGuB0berCzyiaoyN14MdQ2bwNPzqb2j1wHD8isWIjs4OaKsbLNSt3o3ttrY8Y2CREgd+5cOlGUWqhVUwn5N1vseG69e7daoZ3vee9xXqKVKyRa6miODWetkUZJyKbyrEZpELkyKmRuTlbGFSKIpFEQQIgBCpIO/wAhB5fQ9b/0PWfFdU+eJbR6a54G35NMadQ1HbY1zdpm+ZBkxBaCRxmOxczEuSo03Fu/057DTTSdSRfu2zq1AwRFs8CeMOeCeyTPfu4mui7YZrv+3mWyV5354nmes0ZuK/21X9bl1qcvcXgvQz7NN95SNFPmF2WovNouNkAMRchRQuwi5OVihqi5OUcGIuMoskaxK2WqBYY1I2XKBO1Iy1Fik5I0OmdvRalSjXoVQ12TLTB6Qy0luMjPBZp5JxlBtd/d4izvbcdDx2vzrntZUJG+GOJG+AQBgqtUqCjllJW8URKpVlZ2Mle0nt89j2/Wa5v6gtsJwl0Wn4NCyUkjnVCr0Z5FZycpZE5OitjIUiDCpFEhSLYbCkgEACCDv8gR5fQ9b/0PWfFu1GXPEto9NG15NsnUdQExlvAnMzuGTif6C5uK6imjTR6yR1XUp1Sid58XcCcwcvjO50gtOOuOCqp9Q1a2vPetfuXZdLnn2sW/lFf7ar+ty6MJWil3F0aOiZS8WTZw9ndrrnngAt+xGcFh3xQhtUbQn2WwviyM4ezsPFkbQPZ2OFsozjbBpXJBbpXMfYskbQKjOhlRZIKSXMPsi3p1pzlRjPScB7N5/CVVWq5IOXYiY0rux7lRptDRs4gAADAHUAOAXim23qVO6dhhoMBc4DpOgkyckDBKbPJqwynJpLgUtS2TSeHAOBY6ZzwKsotqace1D5W7ngTmYXu76mGUNSB9NMpFLgRuYnTK3AYWKbiuAwsU3EyjS1TcVxGlqm5DiIWouK4iFqm5DRofB6ydRt/W/wB29Z8X1L54oekvfXPA2Gi1m09R1JzuGxHtI+bBB9oxA4rn4mDlRppfb66WL6V9pI0djS29Qp1ACAaToBOQ0SBtCcOECe0Zys1N2i4afLd327uz6aHRVNvCOp/tb6GS1Ww+PrH/AIlX8XuVu24HdoYSMqUZdsV5lU6b3I25c8EkwbpyHWBYKw74MUbclYIPgvsRtyfYUOGl9iX2gj2JDxpXYoeID2MU6V2KPaBXhEL8F9iPaBfZhTpZUe0IR0BBpzhukHrGCO0EblPtESt0LHolG9OyPUF5uUNWVOhqK6+RkBUClqF3LH/Vd+RV1KHvrxRZsdDy59iV6lVjC6RC+yKdVSt0SB9n2J1VKnRIXWqdVBHRI3WybOVukROt0ymVukRuoplIR0hhpJlIR0xppqbiuBovBxT+Urb11PdVFViHek+eIqVpI1ul9HU9RyR0mAnc0DPnEZ3gD2rBiephpz6D0l78jT8n2h12wjHQcCM42RsxnOI9m7gsiupJd38nWi/+Pn+v7HF1Ch8dV+0qfqKpnOzZ6bDStQh+lehELbsVbqFu0HNtv/KV1CHUHttUrqiuqSss0jqlbrEzbFI6wjrkjbEJHWFddkjbFK6wjrjhYqNsRtg8S7FG1I2wGzHYjasNsVvGY4q3JctyoidehOqQjaRXq3U468d6sjTtqJKRHU08Jo12VumirV09XRrlcqZTq2HYro1SlwKlWy7FaqpW4FSpaBWqoVuJWqWqsVQrcSu+3VqmI4ED6KdSKnAhdSTqQjgaHwcUp1O1+tU91US1n+W+eJTONjS2NNvwtqAdMTuE5EjiDAIOznPEcSsmJdqMQguJq+S9Mi8YHFpOw/cScCQJBJ2cRj28Vip61NFwOjqsBP8AWvRHH1H/AG1b7Wp+orLV6TPRYfqIfpXoRMKqZYyzTcqpFMkTMAPUkd0VttEoACTUR3JGuCWwrQ8OCVpi2Y/aSi2YsoCwx+VK0JWhwdU0M1DtB8HqMkfmuhQxigrNFrafcVfgu4aIAa4fWj8wrfaMPLXVfIFNkTrG4/u2/wD3TqtQ+L6ENtlS80u5eC0NAnjthXU8Rh4u9/oVTjOSditpnJ+5pkF1XZHUCXK2vjaE1pG5no4arB3cjvtZAyZXObvuRrIapCeNyuRUrEK5FTKVWFdG5WypUAVqKmVagVqK2VnhWoRld6sRWzQeDVvypa/Wqe6qKZ9BlNXomipUHu1XUgyCdsS0u2S4Tw4QCBv7M8DlxMoqnDNfnn1K49FGu5P/AMfSEEfEuPfJwAABv3LHhtZXZ0pL/jp/rRmNWdFxX+1qfrcqqivJnpsKvyKf6V6IripCrcblrjce24/r/NK6YrpkjblJsxHSJBdpdkJsSQXqXZC7EcLvtS7IXYjhdqNkRshRe9qjZBsQ8cRsrEbITxrtRswyIsGsq8gmQjNVPlGykFe4gH2p4wuyG0jkVL/tW1UDO6hWqX6sVErcys+9VqpFTmVql2nVMRyK77lWKBW5FepXVigI5Fd9ZWqAjkQuqp1ERsidUTqIjkaXwXunVbT61T3VRE17rM9V+6aNro1bU/rtzDTGf8QIzI7fxWPGW2cL+X/gUXojT8mSPhGn20qhyZOSTkR0SAd2FmoJ3OhJ/wDHT/Uv2MhrVWLm4+2q/rconH3j1GGklQp3+GPoin4wfWlyFymg8ZCMjJc0t4eNo2Ym1ihPHEbMh1FuEN32o2fAR1lYQ38cVOxuI63AT4RRsBHWFOo9vf8A6o9nK3WQePlRsEJtUT215LhJkKudKyIVQ0YauZce419NSpAUrth2T6j+SvpvVFc9xj69yV2YwRgciq+6ViplTmQuuU6piOZE6unUBM5E6smUBHMY6smUBHMjNVMoiOQw1E1hHIYXqbCuRqvBS75WtPrVPdVUtRe4ymo9DWWgJ1jVI3B4k74k4EQTnsB3cN65+OaVOHP2Q1F6WO5yeqkatTYcRQfgRAOS4QM4cXbz6sQqsPFZc3Pd9Lbvnrc2yk/Y5LtkjBa/c+VXI/49b3jle6etzt0MR+TFL4V6I55uVGQbbK2owXKbZke0WGuuFOQXbcBhuSpyIr27Wg03UqcgvtHYHjBU5CNqHjCjIRtbCtrKMobS5Kyt2d29K42JUy7SrDeAZVMoviWKS4G00+7DwBuPrC4Vak4O5fmvqXXMHYqE2CZyNVu2NaQXCYIhbaFOcmtBalSKRg7l3UDHWu9BHNkyi+or1EzymQuerFErciN1RMkI5EbnqbCOQwvTWEcxpeiwrkNL1NhcwhepsQ5Gs8E7vle0+tU9zVVdZflvniVyd7GoLdrVtVExLmidkOO8GM4Ax+CxYrq4aFlB6s7PJx0atQGSfFnS4na2jBO0XcT28YBxMKmkvcb7/C3dbnz1NUn+S13/ALHnnKOr5Xdfb1veOWuMdEbKdS0V4I5hqpspO04CGspykOqIaqMorq8GJzqMobTsE20WFUxOcU5SM4oqqHGwyqDxVCjKxlUSRYt6/wD5Vc4FsKp1KNZryBMdoCyyi4q5pU1Jmx5NUQ4gT19S4+Lk0y7Nlhc0QsxOACev8lz8z4lTrdpjeU1rEmZPVuK62DnwJqq6uYi7dB6l3Kauc+pKxRfVC0KLMspogfUTpFUpkZqKbFbmNLk1hbjdpFiLjSVItwlAXEJUi3NX4KHfK1p66nuqiqr9W+eJC1aNXbuJ1jUg0S4vBaJEEiRBaTk7JceyD7cGKjejC/8APAtoaSkX9Aq/K9GDI8Xqx5p+c70cb+PHsSQ6l6Wd16Iuk+F+dTzvlDU8ruf5iv7x63RXurwQ9OeiOfzibKPtHxG7fUiwmZjS9NYjPoG2iwZnwAuUWBzAPRYlS7BS/sRYnOKCoJTLNBwVc0zRTaO9pFGmSNoH2HCwYiU0nY30lF6np/I63BcBHR2TGIPZJ715+unOVnvDHSyUrrtNDRsIf7f6ys0IOTSME6/unnvK55Y4gskSd0T/AFuXTwcc3Gx0nL3E955ze1GOOJBnivQ04ySOdUlFs5tSciP6C0oxyvqQOKsRQ2MlSJcQoIGkqRWxJUkXElAXAlBFzVeC13yra+up7qoqcT1T54kw6SNZYViNX1KHESRgRnIyczAzuxkTwXPxUb0Ic8/Yvo9OR1LdmxrFDotE21Q4ETLn5JO8ewKqhJOhLXivRFk+keX8oHeV3P29b3j11IdBPuQifPzOeXJ7BcTaQQ5a3FDkE3uw20WDMG0iwZglAZtBVAw8FQMmWqDlVJGmlJcTRaFVhwyAudio3R0qEuw9h5G1C6Z9Ex+C4uHgtvbuZR+J9FM0ZblX0qEVO5yr6Hm/Lm3Bc6CBk5Bz7QkwzyVWu9+p26TzUVc8r1Vh2iHkYx6/WF6Gg1a8TFXXacmt2FbImCpfgVyU5Q3oNlSLcQlSRcRBFxJUiiSgAJQBpvBm6NTtvXU93UVOJ6p88RqfSRtNIDXanqe21rmbbJnaJnMRsgkDf+C5uLclRpuLdzRRSc5XLrnxq9DBA8WeATvOy54JjeJIJjH+tdHTDPx+xbN++jzHXX+VXH21X9bl1aaeReC9Cm61KDnBPYHJDJU2EuJKAuKXIsFxQUEoJQG8dKga5KxKy2OpdtKY4qiozZRiuJpdKpNMAbp71za8mt50aaT3HrnIukWjI4LkYd3xPyZm/E37qRpai6tktTkI8r5e1SC6OJMwufgknO7O8rqikeX3bs9Z49XrXo6a0OfUZznuWhIxSZXKsKGMJUiNiSpIuIpFEQAIA7Oi8l7m7Y+pQp7TGecS5rYAyT0iJgfkklNR3kpN7jTcmeSdzZ39u6sxoALw7ZcCGk039Bx68iYnes+IqJ0pJby2nFqSZ2NCG1qeo53lsbzx6hk4ns/BYMX1FMvo9ZItXA+V6B4+LOBInMOdGdxxBkdcJKf9s+Cvz37/AL7gfWrwPMdbPlNx9tV/W5demvcj4L0M99WUZVhF7goAkY8AEQDO49Shq7uWRkkmrbxkqRLiAoIQsoJuPDgosOpImokHj3pJF9Np8S9bNE7wFRNuxrpKN95qNIeQRDA6OI49q5eIStq7HTptnqfJO5PER7VxYNU6yZT+IQUo3NLXqwF1KtTLBs5EY62PI+WVXpngTPsVGBWh26mkUjBX5jHf2ru0lcw1XocdxWxHOb1ISnKWRlSVsRSKIpAuadp5rHBjMbicwTuHYD+AVNWqqe82YTByxDsnbhuv2vh3J/OyHXumOYYbtVOstYYB6pEzj+oRTrxkrvT5jYjATpStC8u9J28OPOu42fJXlVd2NN9AU6ZYWETsdMFw8xrtnpvgzsZGcqt1actU/Tz8B/8A59eLyyW5d+/4VprLuXzHWnKipe6pQkvbTa6pDHSIcab9p2xJDCTOB1lLiFahJ9v3MkLqok+Bf0K4azUNSc7f0I473D5sEEesYx1rDiYOVGmv4+uli6l1kiDlHrDbfUqFZzS1jqMQZ2mtJc0bQz0gAARvxnKsw1LPQlDTfw3fLjbf+2gtSeWabONd2umVHvqG7qgvc5xHNOgbRJIHQ7Vpi8RFJZVp3ivZtt3fkQfBumfTK33Tv21OfEfAvMi1L4n5CjTtM+mVvunftoz4j4F5hakv8n5CfB2mfTK33Tv20Z8R8C8wtS+J+Qvwdpn0yt90/wDbRnxHwLzC1P4n5B8HaZ9MrfdO/bUZ8R8C8wtT+J+QfB2mfTK33Tv20Z8R8C8wtT+J+QDTtM+mVvunfto2mI+BeZKVP4n5D22Gm/TKv3T/ANtQ54j4F5jxcFxfkTUrHTuF1V+5f+2klKtxivMvpzXD0OtZULUebdVT/wBNw/8AwslXNxivM2wq1FuRtNEutgDmyXeuR+a49elRveUrc+BdOdWcbOB2bzVKoZ0mho65nr4Sk/Jn7ud/X7GWnCSd1G5idZurd085WInqY52/1BdDD4e3R9S+pXqcYmWuLawO+7qj/pP/AOxdSG24RXmYalXt9Cq6w036ZW+6f+2rc+I+BeZmbh2vyGfB2mfTKv3Tv20yniPgXmJ+X8T8hPg3S/plX7p37aNpifgXmLlpfE/IT4N0v6ZV+6f+2jaYn4F5hlpfE/IPg3S/plX7p/7aNpifgXmGWl8T8iSjaac2dm/rt2sGGVBPYYZniok68t9NP5ospzVO+SpJX32ur+JIG2EAfCN1A3DZqQPV0Elqu/ZR+hYsVNKyrTt4sBTsBu1G5H/LU9fodanLVv1UfoQsTJbqs/NkukHTbeu2uLyq9zS4w6m/O0CMnY7VM1XnHI4pIqUqalmzNs6XIu/Fa8varC5rXlhk4AHSy7jvAAHas+Mhlpwi9bDUXmnJ8DUapplF1Xp0qb4aI22h8AFoAG0DiABG7f1lY6VWagrPmzfqaHCLu2u39ize8l7NobFtREbfzG8KpAnGcYysdPGV5aub3Lj/AKjbOHYvIr6ZoFq8VNq2oHZbtD4pm+Z4Dd2blpxGIqwUMsnq7PVibOGuiI7bk/aub0rehnYmKbB51NrjEDGSdymWIq36T3dveGSKW5eRTt9DtixhNvRk7APxbPnEg8O0/h1BWVMRVitJPe/2FjTi+CL/AP8Aztpzjh4tRjaZ/Zt4h08N3Yq6mIqxhpJ7nx7ydnFvciC10C15gHxeiT0cmm0nL6YO8dTnd6JYmtntmfHj/q/sSqUOxcsbqOg2zD0beiPi2u/2bDlwdJyOwK2lXqSteT8+8FTh2Lj6HV1LkxZtB2bagI50j4tu9rdocN08N3DcsFLGV5NXm+HH/a3oMqcLbkU9M0C1c+qx1tQLQ0kfFMBHRpO84Cd7nd6018RVjThJSd21xZGSKbshGaHbEPm3o+ym0Rlu6Bj2KXXqZl7z3LiStFoVqenUWiW0qYM08hjfnViw8PRx+O9TKpLLq+ct/UmNSXbzc7DaDWuhojLd0+lV/wC1vcqKkY5b2XKX3H29S9sz8xttmm6STDnbyT85wjPYAkcIpqyXkuy5O1n8T8+8pajplGW/FMMtBMtBzsHOf63dS1UpO2/nNYjPJvV82Zcu+TdpzZPi9GSXGdhv9yx2OobRJgYWWOKrZ+k+ZNegr1jr2FXTtAtX1XMdbUC2Hf2TBuAiCBI9ivrYirCgpxk73XFiOnDM1ZEdDQbV20TbUN390wf2r2YAGOi1o/8AZTSr1bpZn5vsIUI23LyKY0O2Ad5PR6JdHxbOD4HDOAN/b1lWPEVVG+Z8PQVQi+CL1Xk5aB0C2oxsD5jeDond1JfaKuVPM/PuuS6cL2siOjyftdmsfF6Mg1Ymm0xs85ESMea3u7SkWKre77z/AMfrb7kulDXRBeaBajYIt6Ilrifi2bwQBiOpWU8RVa1k/MnZQzPRb1+50G8l7M06ZNtQl3Nz0GjzmCYgY9ix1MZXU5e+9L8ezcTGnC25eRR0vQrZ1VrXW1Atc0Ejmqe8iruMY81u7qWmvXqwoOak7p9rI2cL2shzNAtS53k1DDYHxTP8Y6t+BlRLEVbL3nx4kKEbbl5DdK0ujTcWspsYCXA7IDSQzYLQSMnJPemqVZyg23e1vq39ghFX0R//2Q==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8" y="2348880"/>
            <a:ext cx="1971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61552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2290" name="Picture 2" descr="D:\Desktop\יום השוא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318" y="1052736"/>
            <a:ext cx="70232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0" y="0"/>
            <a:ext cx="2116318" cy="58052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1" y="1052736"/>
            <a:ext cx="2105025" cy="217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2657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057907"/>
            <a:ext cx="7020272" cy="474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1" y="0"/>
            <a:ext cx="2175775" cy="580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3" y="1057907"/>
            <a:ext cx="2133600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968123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4338" name="Picture 2" descr="D:\Desktop\טקס יום הזיכרון בפיקוד דרום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69415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" y="1364"/>
            <a:ext cx="2176463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6" y="3982982"/>
            <a:ext cx="1944216" cy="167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9" y="1052736"/>
            <a:ext cx="1543050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67080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899592" y="1796345"/>
            <a:ext cx="7572375" cy="2219691"/>
          </a:xfrm>
        </p:spPr>
        <p:txBody>
          <a:bodyPr>
            <a:normAutofit/>
          </a:bodyPr>
          <a:lstStyle/>
          <a:p>
            <a:pPr algn="r"/>
            <a:r>
              <a:rPr lang="he-IL" sz="6000" b="1" dirty="0" smtClean="0">
                <a:solidFill>
                  <a:srgbClr val="C00000"/>
                </a:solidFill>
              </a:rPr>
              <a:t>        ימי שיא</a:t>
            </a:r>
            <a:endParaRPr lang="he-IL" sz="6000" b="1" dirty="0">
              <a:solidFill>
                <a:srgbClr val="C00000"/>
              </a:solidFill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29408"/>
            <a:ext cx="2897857" cy="347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320528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77" y="1052736"/>
            <a:ext cx="7023123" cy="47525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64"/>
            <a:ext cx="1590675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24130"/>
            <a:ext cx="2120876" cy="19168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1844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6386" name="Picture 2" descr="D:\Desktop\יום שיא אורח חיים בריא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43786"/>
            <a:ext cx="7020272" cy="47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/>
          <p:cNvSpPr/>
          <p:nvPr/>
        </p:nvSpPr>
        <p:spPr>
          <a:xfrm>
            <a:off x="1043608" y="-1"/>
            <a:ext cx="1296144" cy="5805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>
                <a:solidFill>
                  <a:srgbClr val="002060"/>
                </a:solidFill>
              </a:rPr>
              <a:t>יום שיא</a:t>
            </a:r>
          </a:p>
          <a:p>
            <a:pPr algn="ctr"/>
            <a:endParaRPr lang="he-IL" sz="3600" b="1" dirty="0"/>
          </a:p>
          <a:p>
            <a:pPr algn="ctr"/>
            <a:r>
              <a:rPr lang="he-IL" sz="3600" b="1" dirty="0" smtClean="0"/>
              <a:t>אורח חיים</a:t>
            </a:r>
          </a:p>
          <a:p>
            <a:pPr algn="ctr"/>
            <a:r>
              <a:rPr lang="he-IL" sz="3600" b="1" dirty="0" smtClean="0"/>
              <a:t>בריא</a:t>
            </a:r>
            <a:endParaRPr lang="he-IL" sz="3200" b="1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24400"/>
            <a:ext cx="2592288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38367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8434" name="Picture 2" descr="D:\Desktop\יום שיא הלשון העברי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70202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467544" y="203"/>
            <a:ext cx="1657198" cy="5805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 smtClean="0">
                <a:solidFill>
                  <a:srgbClr val="002060"/>
                </a:solidFill>
              </a:rPr>
              <a:t>יום שיא</a:t>
            </a:r>
          </a:p>
          <a:p>
            <a:pPr algn="ctr"/>
            <a:endParaRPr lang="he-IL" sz="3600" b="1" dirty="0"/>
          </a:p>
          <a:p>
            <a:pPr algn="ctr"/>
            <a:r>
              <a:rPr lang="he-IL" sz="3600" b="1" dirty="0" smtClean="0"/>
              <a:t>שנת הלשון </a:t>
            </a:r>
          </a:p>
          <a:p>
            <a:pPr algn="ctr"/>
            <a:r>
              <a:rPr lang="he-IL" sz="3600" b="1" dirty="0" smtClean="0"/>
              <a:t>העברית</a:t>
            </a:r>
            <a:endParaRPr lang="he-IL" sz="3200" b="1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4" y="-11764"/>
            <a:ext cx="1646448" cy="77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7788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098" name="Picture 2" descr="D:\Desktop\מרימים לחיים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7005750" cy="4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838334" y="0"/>
            <a:ext cx="1296144" cy="5763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ראש</a:t>
            </a:r>
          </a:p>
          <a:p>
            <a:pPr algn="ctr"/>
            <a:r>
              <a:rPr lang="he-IL" sz="3200" b="1" dirty="0" smtClean="0"/>
              <a:t>השנה</a:t>
            </a:r>
            <a:endParaRPr lang="he-IL" sz="3200" b="1" dirty="0"/>
          </a:p>
        </p:txBody>
      </p:sp>
      <p:sp>
        <p:nvSpPr>
          <p:cNvPr id="5" name="AutoShape 4" descr="data:image/jpeg;base64,/9j/4AAQSkZJRgABAQAAAQABAAD/2wCEAAkGBxQTEhUUEBQWFhUUGRcaFRYYFhcUGBgVFRgXGBYcGhcYHCggGBolGxUYITEhJSkrLi4uFx8zODMsNygtLisBCgoKDg0OGxAQGy8kICQsLCwsLC0sLywsLCwsLCwsLCwsLCwsLCwsLCwsLCwsLCwsLCwsLCwsLCwsLCwsLCwsLP/AABEIALQBGAMBEQACEQEDEQH/xAAbAAACAwEBAQAAAAAAAAAAAAAABgMEBQIBB//EAEsQAAIAAwQDCQwJAwMEAwEAAAECAAMRBBIhMQVBUQYTFiJSYXGBkQcVMmKCkqGjsdHS0yMkNEJyssHD8BQzwqLh8VNUk7NjdIND/8QAGgEAAgMBAQAAAAAAAAAAAAAAAAQCAwUBBv/EADkRAAIBAgIHBQkAAgICAwEAAAABAgMRBCEFEhQxQVKRMlFhgcETIjNxcqGx0eFC8BUjsvE0YoIk/9oADAMBAAIRAxEAPwCbcfuWkWizh5gIIIXihAKBEOtTjxowcVip052X+5vxPVVq3stVKMeynmjc4BWXx/V/Lhbb6vh9/wBlO2S5Y9P6HAKy+P6v5cG31fD7/sNslyx6f0OAVl8f1fy4Nvq+H3/YbZLlj0/ocArL4/q/lwbfV8Pv+w2yXLHp/Q4BWXx/V/Lg2+r4ff8AYbZLlj0/ocArL4/q/lwbfV8Pv+w2yXLHp/Q4BWXx/V/Lg2+r4ff9htkuWPT+hwCsvj+r+XBt9Xw+/wCw2yXLHp/Q4BWXx/V/Lg2+r4ff9htkuWPT+hwCsvj+r+XBt9Xw+/7DbJcsen9DgFZfH9X8uDb6vh9/2G2S5Y9P6HAKy+P6v5cG31fD7/sNslyx6f0OAVl8f1fy4Nvq+H3/AGG2S5Y9P6HAKy+P6v5cG31fD7/sNslyx6f0OAVl8f1fy4Nvq+H3/YbZLlj0/ocArL4/q/lwbfV8Pv8AsNslyx6f0OAVl8f1fy4Nvq+H3/YbZLlj0/ocArL4/q/lwbfV8Pv+w2yXLHp/Q4BWXx/V/Lg2+r4ff9htkuWPT+hwCsvj+r+XBt9Xw+/7DbJcsen9DgFZfH9X8uDb6vh9/wBhtkuWPT+hwCsvj+r+XBt9Xw+/7DbJcsen9DgFZfH9X8uDb6vh9/2G2S5Y9P6HAKy+P6v5cG31fD7/ALDbJcsen9DgFZfH9X8uDb6vh9/2G2S5Y9P6HAKy+P6v5cG31fD7/sNslyx6f0OAVl8f1fy4Nvq+H3/YbZLlj0/ocArL4/q/lwbfV8Pv+w2yXLHp/Q4BWXx/V/Lg2+r4ff8AYbZLlj0/ocArL4/q/lwbfV8Pv+w2yXLHp/Q4BWXx/V/Lg2+r4ff9htkuWPT+hwCsvj+r+XBt9Xw+/wCw2yXLHp/Q4BWXx/V/Lg2+r4ff9htkuWPT+mHuw3LSLPZy8sEkkrxghFCjnUox4sM4XFTqTs/9zXiXUa3tdZOMey3kjb7nH2Ty/wBuVC2P+L5erKcZ2ofSvUaoRFCG0WhUFWPRzwEoQlN2iVe+ybG7B74Ll+yT8A77JsbsHvguGyz70HfZNjdg98Fw2Sfeg77JsbsHvguGyT70HfZNjdg98Fw2Sfeg77JsbsHvguGyT70HfZNjdg98Fw2Sfeg77JsbsHvguGyT70HfZNjdg98Fw2Sfeg77JsbsHvguGyT70HfZNjdg98Fw2Sfeg77JsbsHvguGyT70HfZNjdg98Fw2Sfeg77JsbsHvguGyT70HfZNjdg98Fw2Sfeg77JsbsHvguGyT70HfZNjdg98Fw2Sfeg77JsbsHvguGyT70HfZNjdg98cuGyT70HfZNjdg98duGyT70HfZNjdg98Fw2Sfeg77JsbsHvguGyT70HfZNjdg98Fw2Sfeg77JsbsHvguGyT70HfZNjdg98Fw2Sfeg77JsbsHvguGyT70HfZNjdg98Fw2Sfeg77JsbsHvguGyT70HfZNjdg98Fzmyz8C1Z7Qriqnp5oCmcJQdpE0BEVe6P9k8v9ubD2A+L5eqG8H2p/S/QO5x9k8v8AblQY/wCL5erDGdqH0r1GmEhQX9ITCZjV1Gg6oizTw8UqasV4C4t6F0S1qNalZCmhcYGYw+6h1KDm3UNZGvgdH6/v1Fl3CGMxqoLVj2vx/vcdytzVtAAKSWIFCd+YVprpvWEdlombbaaOf8ph/Hp/SzYtyc1yf6lhLUDirKcksxBoWYqKAZ0GZzwwN+H0XGLbqZlFfSsUl7JdUYkq8Kq/hoSj/iQ0J6DSo5iIxq9J0qjh3GtGSlFSW55nXGLKktS8x8EUa9pJ1KNZgoUJ1p6sTk5xhFyk7JF+0bnbVLYBFM8FFLMGloBMq14KGYG7S7Stco1K+i3kqfmI0tJUZJub1c8snuODoe1/9s3/AJJPzIo/4qv4Fn/IYbm+z/RSlTKjWCCQQcCGUlWB5wQR1Rn1ISpycZb0OJ3V0dS5bzHWVJF6Y23wVXWznUo9Jwi7C4aVedlu4ldarGlBznu/Pgju2WTeJ0yUXL3AhvNQeEtWyyFQcNUXY/Dxo1FGHcV4Ws61PXtxZa0RoOZalMy8Zcuh3ogYzGpg2Iwl1626M28Jo1SjrVRfFaQjRkoxzfHw/v4M+Q5I4wowqGGx1NGHUQRGTUpunNxfA0E081uZLZrO86ZvUgcb7zHwZanW207FzPRWGMJg5V34FNfEQox1p+S7zu3WIyJzySzMFCMrNSpVxQ1oAPCVonpDDxo1Eo7rEMLXdakpvvZHCAyEABABLo3R72lykslUUjfZnJ8VdRcjzczqB0cDgXVetPs/kVxeKjh498nuXq/D8ls7mLUpYIstkDNcZpzBrhJK1+jOIFBnqhmroqUptwaSF4aUo6q1r345cepLY9y093AtBWXLGLb3MLO3iglBcG057KZxOhorVleo7ohW0rTUf+pNvxWS++ZlzpBlTJkliSZbUBP3kbjIefimhO1TGbjaHsarS3cDQoVVVpxmuP54nEyYFBLGgGZhVJt2RaWJuiZoszWmYWTjS7krAcRnVSZlRWpBwGFNeOWx/wAfGGHlOfat0EVjYyxCpQzWd3424ECS3dxKki9MbKuSrrdtij05CM/C4aVeVlu4saq1oUoa89358EWdLaNNlmKjOzq6Xg7ADjoQJgwAAHGUgdMNY/Bxo6rh8hfB4raIttWaf24BYdDzbRLeapMtArGVhxprgG6cRhLr1tqoM7cJo3Wi5VOhHEY6FKags3dX7l/fwUZM0vcEtS7zALiDM1FSTyVGsnKM6lh51Z6kUOTlGmnKTskaGltDPZhKZ3L75VZmACrM8JLuFQtAwx1gbY0MbgY0qSlHhvE8JjVXnKNrcV8jnR8wiYtNZoeuMhDFeKdN3GCJGYK3dH+yeX+3Nh3AfF8vVDeD7U/pfoHc4+yeX+3Kgx/xfL1YYztQ+leo1QkJvcLls/uP+I+2OGtS7C+RQFokmaJdpm71KpeY8a89TS4pUYZYnPZnGhgMPTm9eo8lwI13VjC9KN3+PEcrPuw0eihUnoqqKABXAAGVBdj0Htqa4mC9H4uTu4tvyJeG9h/7hfNf4YPbQ7zn/G4rkf2NmXbUaXvqsDLK3wwyK0rXopFl1a4o4SUtRrPd5nzLSmkrzTbTduiYVurlhQKrOdRIoTsA10jzWKmsTXtHLgeqw1F0qapvO3+2Ru7nNJWCzgs1qlPOfw3qaU1KuGCD05mNrDwo0Y2izKxdPF4iXYaity/3ibfDGw/9zL7T7oY9tDvE9gxPIzVsdsSageUwdGyYGoMTumroWnCUJaslZny612kI04kgVtVoUFsFBa0TMWIyUa481Xpe1xUo+J62l8KH0x/8UOe442UKy2eak6Zg01x4RJwGGpRkBqjew8KcI6sOB5/HuvKWtVi0uCFfugG7PtB2SpDkbVq4I67h7YzscrYmDZraK96gl4tfg+jTJ6pKLmgRFLHYFArh1RsXSVzzqhKUtVb2z5hbbcHnFiVs62h6gucJahRVm1XzSt3Kpzjz81DF4i6yS3np6cJUaKj2mlu7/wCIddzlusKASLLPluzVNA4Z3alWY7TQdQGwRt0vZxWpAwsVTxMm6tWL6ZIzd28qk+S+p0mKelCrL6GfsjN0vC8YyHtET92cfk/zf0MSME1wgArWi0oHRJkzeket6aQTdAzCgA8c1wrgMTzFzB0I1Z++8kRqOag3COs+7/eA3aO3U6Nky1lyp6Kq5Ckw9JJK1JOsnEx6ONSnFWTMCpgsZUk5zi238izw3sH/AHC+a/wxL20O8r/43Fcj+xr2DSEuegmSWDo1aMMsDQ584ixNNXQrUpypycZqzELTFvFotDTEFEUb2p1vdY1Y81agcxJ1x53SdeNSerHgejwNB0aXvcc/kR7nbRZGffbVPlLcakqSzAEMppfcHM1yGrPPJzAYenTSnJq7IY54i3s6UXbi/RDjuxFbDPOxL3mEN+kaOIV6Ul4GPgXbEw+Zi9z0itqBAviapLayjKLgrsFGw6YV0Y17FWHNLp60Hwt9+JH3QrUkwLIHhJV3etAiFHWhOstXLYK7IjpGtGMVHjcnoinJN1eG75u6/Bv7lJzPY7O0wEMZaggilaClac9K9cP03eKuZuMio15qPexY3BpdttqTAhFuqc+Ks6YBQ9F3shTCxUak0u809JPWw9KXf+kam7jSKlRZgKzGuOTqlor1DE7SUIA6dUR0hXhCk4veyjRlCTn7Xclfzy3GFY/7ifiHtjzRtVew/kMcdMlbhV7o/wBk8v8Abmw7gPi+XqhzB9qf0v0DucfZPL/blQY/4vl6sMZ2ofSvUaoSE3uFy2f3H/EfbHDWpdhfIrTJlKBQWZjREXNm2D35CJ0qUqstWJOTSTbdkt53abNMkzt6msC29S5hu5KXeat0HWBvYx14w1jcLGhqpeZVh68a8HOKyu10S/Z4wqKbYSRcNO4d7+jpan7qvLPksy07KR66hLWpI87pBauKk/kxO0d/Zl1zuKD0gAGPKVVapJeLPRys2T3BsHZELsAuDYOyC7C40dzp/qhXkTZq/wCq8PQwj1eEd6KPO6VjbEX70mKoHHn/AP2LV/75keexv/yJfM3qXwofTH/xRf3KPc0gBkJslx1owbtoTD+iZ70xLSkb4e/c/wAh3QJNZ0wcqzexpnviek8qtNnNES/6v/16IZTM3zRl7lWavqo1d9PyMpLUxdu6XqJaAFRXHAeyPHbmemIncSpsicABvc1Kmn3X4jehoe0fUcayuV1oe0pTh3r+jhu7T6KS3JnD/Ujr7SI19JRvQfgYmipWrNd6/osR5k3wgA4mzQoqfRiSTkABiSdkShBzerHeB3arJOlGTv2BnLMbe8OIJZlUBOtjvhrqHpL2KwSoUoye9i9DEwrOShujbPvvf9BWM8YGHuczPoZyf9Oe9OhwrD2mPU4CWtRRg6Xjaspd6X2yFwJdaauydOA6N9cj0ERgY1Wry+Zt0nenF+C/CKulLOGlTBQVutTDGoFc4qpTanH5lsXZofZ03f8ARxbPfLOT1mXj6Y9a/ep+R5aK9liku6XqLW4efdtrD/ryFbpMpvc8ZeipZSia2loXoxfc/wA/+hh0nubWdalnTD9GEAaXy3RiUvHki8cNeGrPQnh4zqKcuBl0cbKlQdOO9vf3LiZe6DdCZpaTZWogwmThr2pLPtbqGOITxuPVP3Ib/wADuB0fa1SqvkvV/oq7hUC2yaqgAbwtANVH/wB4hoqTak2W6W+DF+PoG6Y1ts3mSUPzt/lCuln/ANqXgWaM/wDjr5v0K1j/ALifiHtjLG6vYfyGOOmStwq90f7J5f7c2HcB8Xy9UOYPtT+l+gdzj7J5f7cuDH/F8vVhjO1D6V6jTWEhNi7bP7j/AIj7Yia1LsL5Hmhmpb7Nz76O1K/pGrol/wDY0L6QV8NLwt+S9uvX66DtkJ6Jk33+mLdL74lOin/0v6n+EZkYppG/3OZn0doln7k9iPwuqMPTej1Gj5a1FGFpeNqkX3x/DYt2YUBHJZ1812H6R57FK1aXzNuDvFPwX4I5tvlKaNMQEZgsBEFSqPcmT1X3ANISjk6noNfZHfYVeVg1beM3c5rctOBumfeUkEA1lpWleiPR6PUlStJGFpdp1INPh6swrVJaXOnI4ILTpzrVSAyzJjTAVYihwcVpGNpCjONaUmsmauGqxqUo6r3RSfkrHlje5bLI/wD8hQ9ExGX20iejJWq2OYyOth5rwv0aNjduv1iX40lx2OvxQ3pfLUYlol/9c/mi7uYe/olRmRJmJTXxb6gegRp0nekvkJ4xauNfzT62Yp2WbVVoswmgylTDq5ljzDwlZvKLN+VSCfaXVHmkLLNmSnVJM4kjD6JxjmMxtEXUcHXjNS1SKxFKLzkuo37r6/0KFhRr9mqDnUzEB9pjbxq//nlfuMPR1tqy/wDt+GLMeVR6AIAImak6zHZPlekkfrD2jnauVV1ejNeDGPd0PpLN0Tx/6/d6I09L/CXzMvRH+fl6mDHnjZNXcDMpabUmplkuOnjq3sWPQ6Klem0ZOmI+5CXzX4Zn28UtFoGya3+pVb/KMzSKtiGPYN3w8PkVJ1oQG6zCtMszToEKwpznnFXGBt3EKzaORHBBAmoKgjihnC4HVdIj1dC7pq553SDUcU5Rfc/xf7ifuetN2dYJvKoh/wD2Sg/1UjGwEtXESj4m5j4a1GpHuz6P9DX3QLeyJKS/vcuaWExq0JoBRL2qtTljxY0sfUqQp/8AWt5kaKownNyau1u/Ypy7XLAAUigyABwHQBHndnrN9lm74mzuIqba7ANd3il66wFRMGFSMTn2RtaLpzgnrKxmaVcXRSvnf0ItNPW12jmZF7JaH9YR0o71vIYwCth4+f5I7H/cT8Q9sZpfV7D+QxViRkoVu6P9k8v9uZDuA+L5eqHMH2p/S/Q87nH2Ty/25cGP+L5erO4ztQ+leo0QkJi9bPDbpPtiJq0uwvkQWeYFtdkY0AE0gk4AXkcfrGjox2rEMWr4ea8PVFvTOkFtFoMyX/bVBLVuXRmJYDk40B10MT0nXhUmox4FWAoSo0rS3t3t3FaMscLG5jSyWafajNNAySnUDFmYFkoo+8xqsb2jasY0XrPcZ2kcPKsqags7tf79yhKlzJjb3LFJtomTWUeEJazHZyTTMIG6yBthGNPasS3HdcclONGknLdFJfOyt9z6VozR6SJSy5YoqCldZ2knWSanrj0kYqKsjy1WrKrNzlxLNYkVnhmAZkdscuFmfPdM6R/qLQzj+3LrLlc+P0j9ZUAcyjbHntJ4nXn7NbkemwOH9jSV97zfojK0m91VcZy5kt/NdYVwctWshxx1k496a+xu7qrak60y96N4SUmK7DEXphlFQDrICGuy8I0NLVYtKK3mboulOnTk5Le1byv+zV7ndf6QgjATZt07Vvk1G0VJHVGlg86KuIaVttHkhnrDRnHLTlGZHaI5dHbPuELdFpP+onUU/QySQux5uTN0Lio5yx2RhaUxV37KPmeh0fhfZQ15L3pfZFNJZOQJjMhQqTV4oZqYmlTdpSR0bO3J9Iiey1eCK9vocxR0mCoRiCLk2U3mzFi/C0alOsnJWLI16VVOMZJ3T/BubqdJpPnosrFZF8M9cC7UF1dtKYnbhthzSteLSpreJ6Mw8qcHKX+W5epmxiGmSaDtySLaHmsFRpMwMTgKoVcdOvDnjY0VUUdZMT0hSlVoWiru6++RXt1svzJ08Iw351KS/vmiJLUU2sUrTVehbFSWJxFqfyLsPT9lSjCT3LN+bf2Hrcxon+nkgNjMfjzWGtzqHigYDoj0NCkqVNRR53GYn29RyW5ZL5FfdZpfepYlyj9LNqFIzRR4b9QIA52EV4zEKjTcuJZgML7WpeXZWb/X+8BEtsq6ksSxxkmSt7UZlldboHPHncJKTrp956N2tLW3Wd+h9ZEesPG5ATAdMzT2lxIks4ozniy1r4Tt4I6NZ5gYqq1Y04Ob4DGGw8q1RQ4cfkIUmWQMTeYklmObM2LE9JjyNSo6knJ8T1KSSstxZsfhr+Ie2IEKvYfyGGJGUK/dH+yeX+3Mh3AfF8vVDmD7U/pfoedzr7J5X7cuDSHxfL1Z3F74fSvUZ6wiKWMzSFjNby41zGuAboVklqyM2fZL4o6XhsK1xjsZSi7xY37RLczsSjyT2GOHNePeG9tsPYY4GvHvODZqkMUxGRu4joMd1nawa8e8jtFgDkFlaorQgspAOeKxOnWnT7LDXj4ER0QusTP/ACTfii3bK/N+A14+H2DvOnIfzph/WObXW5vwGvHw+wd5pf8A0yekufaY48TW5jvtF3otrJIFApAGQpqEU795zXj3nkyQSCGUkHMEVECbTug1494SrPdACpQDIAUEEm5O7DXXeVl0ZQUVp6rjxVmTFUVNTRQaDGGVjKyVrnL027tLojw6JU5iYemZNP8AlHHi63N+DuvFbrfYO80vXKr0hj7Yg8TW5jqqpbmX7HZxUArRQMqUHNE8NFSneXARx9dxp+682zdsQF4Bsv5SNfhc8+ndmuZYIIA1bIuhJLcjkkzGtujQylXF5TgRdBzNctcX60Z5MpTnSlrQya3PieLJWgUIplrhgoAAGYwyI6IWqUUst66jMMRO+s2799ytN0NeF6T2fdPQcweaEKuCjLOGXgaNDSM4ZVc13mO9nqeMmKnCq1oYzWpQbW42YVYyV4s8tFjvijBsCCCKqQRkQRiDBTqSpvWid1496ITooHwt9bpmTT/lF7xlZ/5HNaHC3REtnsAStxCK5nEntOMUzqzn2nc7rrvPbRY74FQ4oQQVLKQRrBGIjlOpKm9aIa8e9ER0ZXMzj0zZp/yi/ba/eGtTW5LojnvOnIc9LTD7WiLxdZ/5fgNePh9juRoxUNUl0O2hJ9MVzrVJq0md9onxLO9NyT2GKzmvHvL+j7GQbzClMhrjorXrJrViadYBSwsd0X7J5X7cyHtH/F8vVDeE3z+l+hz3O/snlfty4NIfF8vVncXvj9K9RnrCIqFYAsFYDlgrAFgrAFgrAFgrAFgrAFgrAFgrAFgrAFgrAFgrAFgrAFj2sAWPKwBZFHSwYSnmJkgx6NfZGhhac3SnKKvkJ4lx1opsqaO0leQFhjrpr6NnRFdLENRz6FdSnHWyNmw6TveCb1NX3h1ZjrEO06qe5lTXeXv6pGBUkrUfhpjthhSINXKNpkU8Eq4OeIr5tcYsVWUeyUzhcqCUQSZZu1zXEDs9xglaee4Yo1tRaslrL7o8mTjeUk4nPpjOxsU0mM0GtdqO4uAxmDtgrHAsFYAsFYAsFYAsFYAsFYAsFYAsFYDtgrAAsd0Q/VPK/bmQ9o/4vl6oawm+X0v0PO56fqnlfty4NIfF8vVncVvh9K9RmrCIrYKwBYKwBYKwBYKwBYjSepJAOIzGysScGkm+J1pklYicsFYAsFYAsFYAsFYAsFYAsFYAsFYAsFYAsT2Szlz4o9PNGhgcE671pdn8imJxKpKy3mpvYpSgplTVSPTQiox1Y5Ixm23di9aNzoBJk1UZ3cx1Vy6IRxOjqVbdk/AuhXlHfmYekLOynjrllXA9RP6ExnSwNWnks0i/XUs0cJbWUUWZNX8RZh1b6GEdvKOTTIWZasluc+E1fJUH/TSJRbIXaNqVbJajjhBXK8ScfKahMNU14EXKxQmTd8mmgoFNMqY68IzsbVUnqrgaOEpNLWfEviMwese1gAKwBYKwBYKwBYKwBYKwBYKwBYKwBYKwBYWe6F9k8r9uZD2j/i+XqhrC75/S/Q57n5+q+V+3Lg0h8Xy9WdxW+P0oZawiLBWA4FYAC9ABy8wAEx1K7sFhFs+mGFrUXxSdfIOdUlg3QvXf6aCN14eDppSW4m3G+fAd7NNvCsYclZkES1iIBWAArAAXoDtgrAcCsABWAAJ9OHbEorWaRxuyub0tQoujIYCPZUqapwUI7kednNzk5PiTBYmRsc0jlzp0bNUajBcEu4ozdDSznLA5xxfZHNWL4HdaS4ldNAya5HrZj+sChFcDjk2WRYJcsgoig7QoqOvOJqyIMzNLyQswOB4eDfiGvrHsjC0tQ1Wqi4mrgKt04PgRhoxDTCsBwKwAFYACsABWAArAAVgAKwAFYAFrugH6r5X7cyHtH/F8vVDWF3y+lnm4E/VfK/blwaQ+L5erO4nfH6UMlYRFrHLvSJRhKTtELECTmc0QYn+Y7I0KOAv2mTcVFXkL+6HTJl1VCagHHVxRVjhqEOxoU07JF2rGENeS8hOsmnzMmUnhuOVCklnFWJIDKCAKgjIHKLZUbK8bCcpuTbZp2sXJku6q3pbagKqrKygcy1zA5jEe1FxK3Yb9D6VlvRK0elbppWkY9fDzhm1kWRaZrgwqTse1gCwVgCwVgCwVgCwVgCwVgCx1JPHT8Q9sX4VXrR+aKq+VOXyLGmNNpZyA9SScFGdPdHrJ1NUwYU9dFSZu0SlQh5sv1iupW1Y3sTjSbdj2zbqgxxWnXCK0nFt3Rc8HJK5oyd0UvCppWGI46k+JW6E1wLy6TRsmEMRrQluZU4tcCQNWLU7kGiZpFRzx25zVujC0+aShtvLCOk1eh5oZwPxvIz0mCmMeXs3uN09E0bRBqvuDI6rHDtj2sAWCsAWCsAWCsAWCsAWCsAWCsAWFvd8fqvlftzIe0f8AF8vVDOG3y+lnO4L7L5X7cuDH/F8vVncR/j9KGF3AFTqhJJvJFFhabSTzplFwQmgpmf5SNuhRVNW48R6nRUIazGwzpVlsxZ2BJHgggV/25sodVooyXGpia9krJcT5Jp+0tNcFqcerOo+6taop2DG9TXURKEb5na9S88tyyONCWSky/SokgtX7ofwVw6yYKlmrFKbWTN203ElqbQUGS3mYrU9OFSBCig7+6TjdiZaJgSezSCtzwpdVpdqKmhwOGVTthm142YzTi4ySkj6HuH068+WROxZGIvcoUBrUZkVoeqMXGYdU3eO5g7aw11hAD2AAgAIACAAgA4aZdo2wg9kXYd2qxfiiutG9NrwF3TU7fpm+DHZzDZHpJT1ndGNCDjkzNnOCKHOEsXWUmqY5hqNveKj2lkhB4V70OqUWejS51g+32RF0Ws2jtl3mhK01kKx32klFLgVSoJ5l+RugdGBD8XYY1cJWchGvQSGyw7spZopzOWzLX1xpp3EXFxQo7s91176ORSgNS+dT4vNzwpiqkJLUGsHh531kIFrtM2Yas7HpJhWDitxoSw7irtXOrFY5jYqxFNdSIk5EFCDNnR26ifZ2CT+OvP4QHTrhaphoVOzkyScoLvQ/2K2LMUMhqGFRGTUpuEtVjMZKSuizECQQAeEx1K4Mq2u1BRUmgGfRDFFasrSW8oqe/H3WdS7UrAOhBU4VG3+VieIpRtrw3cSNGbvqyLAMJjIu7vPsvlf4TIewHxfL1Qxh/wDL6Wc7hPso/F/hLgx/xfL1Z2v/AI/SixumtVJdwGl/A/h19uUcwVPWlrPgcoQ1pXMKXaN6SoHGYYdAr+tY1UzQmk8jHtOkmIa+agAkDVgMB2mJQjditerqU5MqM1TeYksW10AN3blXKG7WMJPJW3mvoyXRTfx3xzzVSVXEcxYuPJimpkSd75mRuo0hvrBUIZErewp9JiGIavg0wpgKjXnBBWQxFWhrGTJTwcagLrBoOY0546+yXRWa4jruWllJcpiKVZzq8F/BAAyGAPXCWNinFoqb99q48SmqIw3vLkQT7aFdUAqzaub+ewxKMG9xXOaidG00zBg1d/gQ9tEgmaVQZ17KxONGUtxdBTluiyHhBJrQtTpBiWy1O47qy7mWZelJZyaKnBxeZW6kVvyOntSsMDHI5O4OUWhB0npCZZ3agqhJqpwB5wdRjVoVWm1fIm8NTrxXCRUs1vWawutQ8ljQ9WowSovW1gdKVJWkixbrymq56+cdBiU7rNFdOKlkyqlsQ+EtD4uECqrigdCV8i1ItMvlMOYxPWpMg4VUWjpCWBrNInSnTjuKKtOb3kU3TFQwUUwz/nNDbxF4uyFFhnrq5xoyzoxDTSaVGA2RmzlrS3noqFONOCyzGqXufsdoWklykzUGyP8AOaLY0oS7LzK6tatDtxTj4GBbtEWixkgpVDrzXqaOpyhlNC0qUKr1qTMTSUxWU3pVJl4G/fYi7Q1Urlsx5o7GS3lboTWT3G9uH0iQTKOrEfr+kK42CcdcjSTpy1XxHoNGUNlW16Sly8GbHYMT2RONNyIOaWRWl6ZlvVQaNSpQ0vAGoBIFaVpFyw8k7vqVSrxsR2ZyDdEuqEYsSK3thQjGoA1w9FZX4iLeZp2KzrdZVQKDqUBcdtBrrE4xU000Gs00wkscjmM4yKkHCVmacJayujC3dn6qfxf4TIawHxfL1Q1Q/wAvpZzuGP1YfiH5JcGkPi+Xqztb/H6URboTemKNn/P6CGcErU797LsOvd8xe0lNvDmGApzHH2Q4i5mTaFN00xqQuGO1jiOdR2xdSRk42d1qosypjICARqIBANGp4QUgiowowp10xvfgIJtZBoi0Hfa1am9vS8zMWmXS1bxqFIBGGeIrnFVQtcclq5IzLci3mICgFq3rwqC4DGq7RX0VjqeRc4+7u8yGdaDfrW6bpxGJNc6nUObnjnAvt7+/gOO5yeps4AwuEC7UsVN7XXEVrUaqEQtiOJRq+8OtkbixgS3l0dxjzZlLXVsAFFD0V/VjDEFlEUr5ux1bbYxwWlNdTSHYU7LPM0sLglD3pZv8GPaXIrh2ilTzE0ByidkaSaZQmNU9uv3RIk4qWZWYlfBNDtGHbSO2UlaRTKmuKNXRm6NpZAmqHXbSjD3xRPCU3uQjXwMZLWhk/sOFknypqAoVof5kcoVdKMcrWMicZwlqyK+kNB2eYPpZUs890A9oxiXtpwW8lCtOPZbMLSG5W4PoHmoNQJE1OxsR2xc8S12olka9+0l+BU0lo60S6lpQcY8aXX0jMQQqUZ7pW+Y5Bwnxt8zLW3jWrdo90X+x8S/Zpvc0SrbSTxV7T+gH6wasYEJYOT7TRZFbtTTE4YUwicZa0ROVJQrJb8jY0SwPFbAHI88VqKd0NSqNZlt5by+MuIBzGIitwlF3L4V4yyNvRO7JxRJ4DpSmOMMQxHCQrVwcZe9DJkun9DyJyGdZqCoqVGXPhqMdnBP3oldOpOPuVBL0FxbStOcdoiqrnSZCrlJH0WdMbeiU8Khu9NMIyElrZlr7J86t2kWxJqLtbxzI2U11jWpUVdW47hNtJNs50JaphN/GXLrrI3xwcMcK0rjhE8UoRWrvf2RyLurtDi9mRxVgCcKEk4EYggxRSlkUSumauhrVeA1U560pgenKLITtKxHeizbMGRuUKHpGXoPohfGQyUxzCy3xMDdwfqp6T+SZFej/AIvl6o06P+X0s53EH6sOkfkSDSHxfL1Z2ruj9KM/dGxEzPYdeymqHMFnTO05WjYXpk3DDo6MDDaVglUud3QClRXFjlndujbrvGLqZnV5JtErFBRgHBDIVoUoXABAqQGBpjmcuiJFcYSe4p2Le0ZmBdjRlF40Wl2pCGlSSaVJxpEJXZ1Rb4FB136cQrZFaFyss73qAFKuQNecCyGOFrHFtsm9tiyrdIpRqtdPg1FKDDbjAnclaKS4W4jPuP8A7E0gg3pigEmrMOJUsNVAppzdsK4h2i34EZZybHqyCixhSeZZFZGfpUa1z6CfYIfwcXq3L6NKOvryXyM2yS6sN9YKgOJPFHXUxoRi2MVqqjHLebekUlOqizlWFMSKUrXGmdaUMdqQ7hHD1Zptz8hUnTZUtyrsWbkSlLDD/wCRrqjYaViMYZZl0sa49iL8ylbiMHUFUavFreK5gY0FcMco5azGqNb2kLy3mdNIOZxGZ9n85oDkn3FnROkGltnrxGojaOeK6lFVI24i9amqsbcR5s2kbwBrgfdGO7qWfAx9XOxfs9rrXti+FZ3aISgczkUmuvaMPRriLUZIItox9JaAkzsXQXuUOK3oiuM6tHsu6GKeInDssX5+5W4ay3qNjCjU6s4u2vW7SsOLHKXaRT01JuBaCgHN0xo4dxlDJiLqOVZyZWk2vDoibjYY1myzZ9KuvONY2x25xriWVnSpniNz+DEHBPcTjWlHedzbZMkil446q4GBa0cjsnGWZxuakF5pmUwGXXFWJlqwt3lHaqfIfkHFpGQ3mNJZCJux0NdbfUHFJF8c9c+jGNfB4i61GKVYuOaM2wPeq5IVAbqDKuo9OUW1V/jHzKXJsa9E2kMt0kHoheldNopq5ZnegwZc2agyVgRto4rl0gxdNX1ZWK4u90MVstCspXJl4w56UrTnpWOVVr05LzLaT1aiYvbsmrZOv/B4UwHxvL1RuUd0vpZ7uJP1YdP+CRzSHxfL1ZKruj9KPN01jvLeGrP8J90dwVXVeqyiTshMDUJwAAqcDWtSTlTbGxYqUiW3yiqKzGlK6saMwAJOrwDh4wiyE7C84qTM6yIZxYYgrRhMoaAC8CWHJoAR6I65JHVFpk1qsYuqCWJpUkLQFmxBbXWmqI619xzW4XM60qJbgKzswAZzdqRMBrLGR1UNMdUGbRdCor2kWbHo9pld8FB4TkuqnjEUO9gXnBvDKlSdUF7biXvWtbIa9FWqTKShnS8azHJIUswUUQL9yijBSamtdcKV6U6uSONTc7yRr6L3UyJouok95laKktVa9niHBI1DAjWIXho6P+bfkidSNRK8dW3e3u+ZnytLG2z1l2S7KYqTLWcxnXnRgSGAFFqoZbpUigJGMPU4RglGPDvONSp0tebun3ZWM/RoWfakS1zFmhnVWCkSVUOK1WZmQpFAoAvVOUTvY5UhJ02471538uPofSV0VJlokuVLQItVIF69Q0KcY4kVLE1rFDesIxqVL5s+d2/Ts69RJqywCaKspGwrQVZwWOGBqcdgizwNJYTXipuW8zrVpEzQC1CcaEKAcc6kYEdQpESyMdR7zOvgmnUNtDj6KGOWLNfI6UEEH+YZYaqmJxViOvYYdFW5gqqRVRnTPGM/F0U2I4ilaesuJsWG3gljWmIAGRpTDA89YRqQcdxRYtPbOMK4A1NajVTDrr6IrSy1mzli3Im3hURbB62TINEzBWFCIlZHCrOsSkZVGsf8x226wXaMO06CkknC6ebin3HphmE6kd7BVZJmfbNzbKKo4I1AihhhVFxJrE96MWfZHTNDhmQKiLItS3Mt9rF8QsspppCjL2DXBJqKuzjnwiPuhLAJagCMivVc3cZpU9VGxWFi8o6YRWlOGyumsW0W1NNFdVXixT0fo00UGgp14RqTnd5mXrG+LAqrTDHM6+aOQ7VyqTuVtEilomLxiVlyrzMa1q8ze6a8FrnFtTsKXiyEc5NDCi3n4oFCCDzVBFR6IlRWtdd6JSbWYubqW+qHpP5HhHBK1Z/L1R6Gh2ZfSybcWfqw6R+RIhpD4vl6snU3R+lG1NWopCSdipoRN0WijJJdf7dD5J93vjbwuJVRast5Q1beSaYs2+Kq1qBjeGBAu8Rq0OF0nthiErPIVtfcKpttxnCioZfCcFnZU42SkBc60p0mGGrlt2naXcbsuXNEhp82WVEsAXKE5FTViPBQEjaaRTZKVilO7KNh0ewlrOH0KVAWZxnmzXV1LsilhjRl102a4tGYRWs4Q95hbNHJVik6XNIoRxZkoMopW4X8I4rUGlDWlaRwvhrZJq1/9/1luz6Kl70p3yWbwUl5oeWZBLsDduXg4LS3FSCQNSg1jnDIrV1Npp5d3E351ktVVlf1FJOChZag1Q1uNQCim6QagkYDmiGuTjTpv3kv9+RjaJmK7T8FWekti0y8yi6LyTwwGF8gghsq6sYkSnJZcY8V+DPkXkDyVY8SYs00bfJa3cyaKb5HFF4HUaVrHM9xOKhfW3K3FZ+A36K3Q2ibv1om1WzhGBSlEExWBUISK3vCr0iOWyE3SpxmlF3Ym2u0VYnAY40y7dkRSHXMrKx1R0ryLCgGlaYU6if0wgOuzPZbYnZXA4ZChPs9MCuUupwGrc1LBBwz/nZCGOdrIk2pM3Z2jFOWBjOVVo5KkmZ9osMxfBbb2HOkWxnFlEqDW4n0dajQKwoRqP6GK5Jwd1mheWTs8jQSaMcwTHY1E0RaCZOjkpxjkGrc8IVhjDcKl0UyRBOsZKkI2NMv+YZhZrIqbsYW+TE4rVrtrX2xXuJ24ntxxV0VWrsWhrz01xPOW/MFOzyyJ5GlnBukGozFMQIplRp8UXRxFW2TNGXbydfo98USVJPcTWJq8WezZQmeESw2HAf8xdDUS91Fc6s572di6uAoK6sIlrXWZWcT7Wqgs10KoqxI1a6nVFkFnuu+BW2U9zVpWYjWlUuG0MSRUmqSyZcvA5VUVwwxi2unT9zu/L3naavmMFjlqWvDVrxwrn09EWYW17nKosbpT9VPSfyPCGE+O/l6o9FQ7EvpZZ3G/Zh0j8iRXpD4vl6ssnuj9KNysIkCK0SQwIIqDn0RJSaeRxq4s2nRsyQfoKNLH/8AM5qNiE4EeKadMadHFxllPf3iVSg07xFfSNis5qAws8zVvoKqaA0FCcRjmDqjToy1lvuUzlJb943aJ3WyrovSJM4r9+9cei8WgNKNTAKTqoDtjjsnmifsdf3oSt4cDO3QGZNmicqu8kuP6YKrG+TdDozIfopoAKnXgKA5xJruG8PUSWdlJb/94oytJz5AcXVOClTZ5hYqhY8a69ahwVzFa11YxGTGYpvNsz5c5pkxBLlqwAKojE0497BSWGRYtiaYYx2JCq+XLdd940bkDMNnnXnNAoEoEg3AuE0gg1ACsDTLIiIz3lVRpNW8zP3SW4TZ0yXKdJcsEG9WpbiKShKG65Lkm7TPM4YSt3HaaulJu77reJzovRD2liZYaTJqFmz7wNQoDOK4X2Zsbi8UYVyjqyRXWrNtrfK/TuLmmdLSxJEiy3v6eUxarMGadOapBJGYvYk5cXYIg5XCFLVetLOT3sWAPT1xwscHc7wz1/zVAG4iNSPaain8xESSKZ1UWLGhqAMRtGoxK1ilSuPm52ylUFc/5hGHi6uvMZpxN6sJF54RAFitOsoMWRqNFcqalvKnHQ8pdnNri2Lg89wnUwzWcTz+oBrdwOw4V6NsVzg+JRmsmS2G0AmhBGXN/wAxZTyd+BySLxUUqDDSmkrlLVyD+nWoJIxiV1dM5YJmi+NVCVbapu16Rk3WIuSzyK5GZb7JND74y74aYlTvcwgZYHitTpESlFS3sim0Vk0vJU3Zj703JnDeTXmLcU9TGKNjl/irrwLHVRZl2mWcRPBH40p7Yj7Gae5g6iK9u09Z5VQ01WbUoO+Ps8FawxTws3w6lcqq4GcbHOtlDPBlWcGu9ZTJtMrx1LzQzrRor3M5d/cVxUpdrJDXZpNAAMAAAABgABgKahCju22xi5oWWVdRnOGDk44eCaHti+mtWLl4Ee1JLxFXdIPqnX/g8Z2C+N5eqPSUl7svpZPuOP1cdI/IkR0h8Xy9WTluj9KNysIkQrAByygwXOWKlosCtmAekVi2FaUXdMrlSUt4v6b0KFAmIMVreAqaoa3hTXnXqjRw2McpatRlDoqnnFGRZbWyq6VYyptN8RWu1K4q6N92YpAIORAocMtK9gcU7S4riVpWjxRt7tMoK4oZb1kuRWtLzLczH3XjqSLvbZrWi34o9fQ066WWWJwYZy5yM0tsKkqjUYlajWOMSdUc4WOuotdSV7I1dz1keVLInIwRme+DMQVlzE3th4XFwLatQrWIt2aZXOOs3Z/+ylPFjVQpBnuoAqCVQUZ2JLYBiQwGAOAFI7cskpTybyOntk2aolikuUopvaYC7iTU507Ii5E4UkjF0jabzAJgieCKZ7THYLI7LIrpMwodUdsUqoczZkdSK51C7Ykrcrka02XiTt6oHlkUxV3mN9q0JLs8gziDeW7zBrzhaYClOMc4rd2nHcWTUYq5raDtqzEBXDaMKjsjExNGVOVmX0pJrI1KwsXBWAArAByRWC5xoqT7EDlF0KriVToxlvK4Qrz+kdkWxlTlvyE54WS7LJRPrkSIscX/AI5isouOUlY5nTa0vHIMQdYqKGJ5NWaIX7i3Z7USFI5qjYCdW2D3kk0cy4ms0pWBqK/zOHFmsyp2uZFusSlSri8usEVw6DEG9VXOaqZkTty1lOIs8npuCLPbT4SZHURLZNGS5dN7lInOEAgcpPewsluNmRZqjHDZEVbiSNSy2MYXctddXvi1QIuRR05aAq7wmZNW5lrUDpJ9kL4uqoQ1FxHMFScpa7FvdWtLMek/keFMB8by9Ub0F7svpZ1uQ+zjpH5EjmkPi+XqzsuzH5I26wiRCsABWAArABw61gWRxoWdM7nL1WlG6TiR90no1HnjSw+OcfdnmvuLSotZxE+1SZspiJiMK6wCVPQRhGnCpCaunf8AJU52easRpdY1wOWoViyxONVLiWZNmr4KgE5ECp6sP5WK3ZbyWu5cTasuimOfpxhapioRyWZYpJFu3aDcyiss0JxxrxgPukjIRRDGLW97cDnOwmW2zTJZpMVlptGHU2REaUJxkrxYvKrJvMrg/wArFliJNLlFsgST/sMtkRatmzlxp0Rog04wzz/SmyEq2KjHKJZGLuW9KaGedNaYxwc1CGpu+DQZ0I4o2Y1MR2+PcRVBriauh5BHhCjLgdVefDMQlial9zyYxThY2gYSLz2sABWAArAAVgA5IgCxDNswMSU2iDgmVplmYZY9OMMxxL3SzFKmDi+zkcK9PDGQ6sNmsQxGpTluyEamFqx3Z/Y2LJbhTm7e3XDsHbMTaa3liYQ44prUas/94scIzVjms0y7ZLGDhrPNq2xYsOmrJkXUz3FoaMWu3IZV/nTEtmtvZH2pNK0fLBJbwaZkhQCImsPCLuyLqSe4xdK6dRS0uz0dq4MPAUf5H0QniMZCC1YZj2Gwc55zyRjWeUalmJLHEk5kxhVKjk7s3adNRVkZu6/7Oek/keGtH/F8vVF0ezL5MNyX2cdI/IkGkPi+Xqzr7MfkjarCJEKwAFYACsABWADwwAQzLMDElJoi4JlZtFocbo7BE1Wl3kPZI7SwKNUcdRs77NE8uQBEXJskopEtIiSsV5tlU5iJRm0RcEyk+g5R+4vmiLliJriyv2MSSTopFyUDoAERlWlLezvskXJcgCK3Jsmo2JLojhKwBYDljqOHQgAIACOgFY4AVgAKwAFYAOGQGO3ONED2MGJxqSRCVNPeciU6+Cx9vthiGLqR4i88FTlwJEtk5dh7RDEdINb0KS0ZHg2TLpeeMBdHSL0TekpcEcWi4XzbILS82cfpnLc2Q7BCdXFzqdpjlLCQp9lHcqQFhZybGlGxNESRi7rvs56T+R4e0f8AF8vVEl2ZfJiRZNOzUQBDQUGALDUBqbmjZqYenJ3krikMXLVSsty4EvCSfyj5z/FFey0uVdET2uXKugcJJ/KPnP8AFBstLlXRBtcuVdA4ST+UfOf4oNlpcq6INrlyroHCSfyj5z/FBstLlXRBtcuVdA4ST+UfOf4oNlpcq6INrlyroHCSfyj5z/FBstLlXRBtcuVdA4ST+UfOf4oNlpcq6INrlyroHCSfyj5z/FBstLlXRBtcuVdA4ST+UfOf4oNlpcq6INrlyroHCSfyj5z/ABQbLS5V0QbXLlXQOEk/lHzn+KDZaXKuiDa5cq6Bwkn8o+c/xQbLS5V0QbXLlXQOEk/lHzn+KDZaXKuiDa5cq6Bwkn8o+c/xQbLS5V0QbXLlXQOEk/lHzn+KDZaXKuiDa5cq6Bwkn8o+c/xQbLS5V0QbXLlXQOEk/lHzn+KDZaXKuiDa5cq6Bwkn8o+c/wAUGy0uVdEG1y5V0DhJP5R85/ig2Wlyrog2uXKugcJJ/KPnP8UGy0uVdEG1y5V0DhJP5R85/ig2Wlyrog2uXKugcJJ/KPnP8UGy0uVdEG1y5V0DhJP5R85/ig2Wlyrog2uXKugcJJ/KPnP8UGy0uVdEG1y5V0DhJP5R85/ig2Wlyrog2uXKugcJJ/KPnP8AFBstLlXRBtcuVdA4ST+UfOf4oNlpcq6INrlyroHCOfyj5z/FBstHlXRBtcuVdA4Rz+UfOf4oNlpcq6INrlyroHCOfyj5z/FBstLlXRBtcuVdD3hHP5Z85/ijuy0eVdEG1y5V0POEk/lHzn+KObLS5V0QbXLlXQOEk/lHzn+KDZaXKuiDa5cq6EVr07NdGDmoocCWOojW3PFlPD04u8VYhPFy1WrLc+B//9k=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4631"/>
            <a:ext cx="2134478" cy="11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75884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sz="4800" b="1" dirty="0" smtClean="0"/>
              <a:t>לטיול יצאנו....</a:t>
            </a:r>
            <a:endParaRPr lang="he-IL" sz="4800" b="1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64093"/>
            <a:ext cx="1440160" cy="221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3172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2050" name="Picture 2" descr="D:\Desktop\שדה בוקר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28584"/>
            <a:ext cx="7020272" cy="47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4"/>
            <a:ext cx="1390650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92351"/>
            <a:ext cx="2123728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74286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 descr="D:\Desktop\סמינר שדה בוקר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7020272" cy="474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925149" y="0"/>
            <a:ext cx="1224136" cy="57985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שדה</a:t>
            </a:r>
          </a:p>
          <a:p>
            <a:pPr algn="ctr"/>
            <a:r>
              <a:rPr lang="he-IL" sz="3200" b="1" dirty="0" smtClean="0"/>
              <a:t> בוקר</a:t>
            </a:r>
            <a:endParaRPr lang="he-IL" sz="32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48" y="4084097"/>
            <a:ext cx="214617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47228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 descr="D:\Desktop\ביקור אצל ראש העיר אולפן המשך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6085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188640"/>
            <a:ext cx="77048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smtClean="0">
                <a:solidFill>
                  <a:schemeClr val="bg1"/>
                </a:solidFill>
              </a:rPr>
              <a:t>          ביקור </a:t>
            </a:r>
            <a:r>
              <a:rPr lang="he-IL" sz="3200" b="1" dirty="0" smtClean="0">
                <a:solidFill>
                  <a:schemeClr val="bg1"/>
                </a:solidFill>
              </a:rPr>
              <a:t>בלשכת ראש עיריית באר שבע</a:t>
            </a:r>
            <a:endParaRPr lang="he-I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0651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259632" y="2348880"/>
            <a:ext cx="6624736" cy="2219691"/>
          </a:xfrm>
        </p:spPr>
        <p:txBody>
          <a:bodyPr>
            <a:normAutofit/>
          </a:bodyPr>
          <a:lstStyle/>
          <a:p>
            <a:r>
              <a:rPr lang="he-IL" sz="4800" b="1" dirty="0" smtClean="0"/>
              <a:t>שיעורים מתוקשבים</a:t>
            </a:r>
            <a:endParaRPr lang="he-IL" sz="4800" b="1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244086" cy="566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97537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41768"/>
            <a:ext cx="7846167" cy="58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68" y="1053877"/>
            <a:ext cx="6239994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33889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10655"/>
            <a:ext cx="4997276" cy="46087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59724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086955"/>
            <a:ext cx="6585386" cy="4703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לחצן פעולה: אחורה או הקודם 3">
            <a:hlinkClick r:id="rId3" action="ppaction://hlinkpres?slideindex=1&amp;slidetitle=מצגת של PowerPoint" highlightClick="1"/>
          </p:cNvPr>
          <p:cNvSpPr/>
          <p:nvPr/>
        </p:nvSpPr>
        <p:spPr>
          <a:xfrm>
            <a:off x="899592" y="5969049"/>
            <a:ext cx="648072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650364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00361"/>
            <a:ext cx="7092280" cy="475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098535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5925244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93971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2050" name="Picture 2" descr="D:\Desktop\ראש השנה אלטשול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1052738"/>
            <a:ext cx="7020272" cy="47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379"/>
            <a:ext cx="145097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1" y="4651364"/>
            <a:ext cx="21336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97536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" y="1556792"/>
            <a:ext cx="9144000" cy="388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מעוגל 3"/>
          <p:cNvSpPr/>
          <p:nvPr/>
        </p:nvSpPr>
        <p:spPr>
          <a:xfrm>
            <a:off x="3203848" y="188640"/>
            <a:ext cx="5184576" cy="792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b="1" dirty="0" smtClean="0"/>
              <a:t>ברוכים הבאים</a:t>
            </a:r>
            <a:endParaRPr lang="he-IL" sz="5400" b="1"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לבן מעוגל 5"/>
          <p:cNvSpPr/>
          <p:nvPr/>
        </p:nvSpPr>
        <p:spPr>
          <a:xfrm>
            <a:off x="323528" y="5949280"/>
            <a:ext cx="5472608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5400" b="1" dirty="0" smtClean="0"/>
              <a:t>לאולפן אלטשול</a:t>
            </a:r>
            <a:endParaRPr lang="he-IL" sz="5400" b="1" dirty="0"/>
          </a:p>
        </p:txBody>
      </p:sp>
    </p:spTree>
    <p:extLst>
      <p:ext uri="{BB962C8B-B14F-4D97-AF65-F5344CB8AC3E}">
        <p14:creationId xmlns:p14="http://schemas.microsoft.com/office/powerpoint/2010/main" val="409983090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074" name="Picture 2" descr="D:\Desktop\ראש השנ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7012362" cy="47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"/>
            <a:ext cx="1450975" cy="579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4638136"/>
            <a:ext cx="21336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36355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7" name="Picture 3" descr="D:\Desktop\ראש השנה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35752"/>
            <a:ext cx="7010400" cy="47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3" y="0"/>
            <a:ext cx="145097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4"/>
            <a:ext cx="21336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467080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146" name="Picture 2" descr="D:\Desktop\חנוכה עמיתי הורא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052735"/>
            <a:ext cx="6732240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13" y="29411"/>
            <a:ext cx="1639887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7861"/>
            <a:ext cx="2411761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07506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122" name="Picture 2" descr="D:\Desktop\חנוכ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5"/>
            <a:ext cx="7020272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827584" y="0"/>
            <a:ext cx="1296144" cy="5805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חנוכה</a:t>
            </a:r>
            <a:endParaRPr lang="he-IL" sz="3200" b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842"/>
            <a:ext cx="212372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95062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7"/>
            <a:ext cx="7027980" cy="47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4682"/>
            <a:ext cx="1639887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/>
          <p:nvPr/>
        </p:nvSpPr>
        <p:spPr>
          <a:xfrm>
            <a:off x="827584" y="0"/>
            <a:ext cx="1296144" cy="5805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פורים</a:t>
            </a:r>
            <a:endParaRPr lang="he-IL" sz="32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618"/>
            <a:ext cx="2133262" cy="137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704782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42" name="Picture 2" descr="D:\Desktop\פס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71017"/>
            <a:ext cx="6830863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לבן 4"/>
          <p:cNvSpPr/>
          <p:nvPr/>
        </p:nvSpPr>
        <p:spPr>
          <a:xfrm>
            <a:off x="1043608" y="-1"/>
            <a:ext cx="1296144" cy="5805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/>
              <a:t>פסח</a:t>
            </a:r>
            <a:endParaRPr lang="he-IL" sz="32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04" y="3947119"/>
            <a:ext cx="2351956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8948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AcademicLiterature_16x9</Template>
  <TotalTime>232</TotalTime>
  <Words>42</Words>
  <Application>Microsoft Office PowerPoint</Application>
  <PresentationFormat>‫הצגה על המסך (4:3)</PresentationFormat>
  <Paragraphs>25</Paragraphs>
  <Slides>30</Slides>
  <Notes>1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30</vt:i4>
      </vt:variant>
    </vt:vector>
  </HeadingPairs>
  <TitlesOfParts>
    <vt:vector size="31" baseType="lpstr">
      <vt:lpstr>Academic Literature 16x9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    חפש את    המטמון...</vt:lpstr>
      <vt:lpstr>      ימי זיכרון</vt:lpstr>
      <vt:lpstr>מצגת של PowerPoint</vt:lpstr>
      <vt:lpstr>מצגת של PowerPoint</vt:lpstr>
      <vt:lpstr>מצגת של PowerPoint</vt:lpstr>
      <vt:lpstr>        ימי שיא</vt:lpstr>
      <vt:lpstr>מצגת של PowerPoint</vt:lpstr>
      <vt:lpstr>מצגת של PowerPoint</vt:lpstr>
      <vt:lpstr>מצגת של PowerPoint</vt:lpstr>
      <vt:lpstr>לטיול יצאנו....</vt:lpstr>
      <vt:lpstr>מצגת של PowerPoint</vt:lpstr>
      <vt:lpstr>מצגת של PowerPoint</vt:lpstr>
      <vt:lpstr>מצגת של PowerPoint</vt:lpstr>
      <vt:lpstr>שיעורים מתוקשבים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רועי דיין</dc:creator>
  <cp:lastModifiedBy>רועי דיין</cp:lastModifiedBy>
  <cp:revision>29</cp:revision>
  <dcterms:created xsi:type="dcterms:W3CDTF">2013-04-06T09:19:39Z</dcterms:created>
  <dcterms:modified xsi:type="dcterms:W3CDTF">2013-04-07T20:51:39Z</dcterms:modified>
</cp:coreProperties>
</file>