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0" r:id="rId3"/>
    <p:sldId id="257" r:id="rId4"/>
    <p:sldId id="263" r:id="rId5"/>
    <p:sldId id="268" r:id="rId6"/>
    <p:sldId id="258" r:id="rId7"/>
    <p:sldId id="261" r:id="rId8"/>
    <p:sldId id="259" r:id="rId9"/>
    <p:sldId id="265" r:id="rId10"/>
    <p:sldId id="262" r:id="rId11"/>
    <p:sldId id="266" r:id="rId12"/>
    <p:sldId id="267" r:id="rId1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1597-530D-437F-9836-C3A209D2E5F8}" type="datetimeFigureOut">
              <a:rPr lang="he-IL" smtClean="0"/>
              <a:t>כ"ז/שבט/תשע"ה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5C16-EE92-428F-9CB3-2B4CEDEFD5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7130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1597-530D-437F-9836-C3A209D2E5F8}" type="datetimeFigureOut">
              <a:rPr lang="he-IL" smtClean="0"/>
              <a:t>כ"ז/שבט/תשע"ה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5C16-EE92-428F-9CB3-2B4CEDEFD5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2761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1597-530D-437F-9836-C3A209D2E5F8}" type="datetimeFigureOut">
              <a:rPr lang="he-IL" smtClean="0"/>
              <a:t>כ"ז/שבט/תשע"ה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5C16-EE92-428F-9CB3-2B4CEDEFD5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5469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1597-530D-437F-9836-C3A209D2E5F8}" type="datetimeFigureOut">
              <a:rPr lang="he-IL" smtClean="0"/>
              <a:t>כ"ז/שבט/תשע"ה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5C16-EE92-428F-9CB3-2B4CEDEFD5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16790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1597-530D-437F-9836-C3A209D2E5F8}" type="datetimeFigureOut">
              <a:rPr lang="he-IL" smtClean="0"/>
              <a:t>כ"ז/שבט/תשע"ה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5C16-EE92-428F-9CB3-2B4CEDEFD5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3141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1597-530D-437F-9836-C3A209D2E5F8}" type="datetimeFigureOut">
              <a:rPr lang="he-IL" smtClean="0"/>
              <a:t>כ"ז/שבט/תשע"ה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5C16-EE92-428F-9CB3-2B4CEDEFD5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0345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1597-530D-437F-9836-C3A209D2E5F8}" type="datetimeFigureOut">
              <a:rPr lang="he-IL" smtClean="0"/>
              <a:t>כ"ז/שבט/תשע"ה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5C16-EE92-428F-9CB3-2B4CEDEFD5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5437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1597-530D-437F-9836-C3A209D2E5F8}" type="datetimeFigureOut">
              <a:rPr lang="he-IL" smtClean="0"/>
              <a:t>כ"ז/שבט/תשע"ה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5C16-EE92-428F-9CB3-2B4CEDEFD5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5605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1597-530D-437F-9836-C3A209D2E5F8}" type="datetimeFigureOut">
              <a:rPr lang="he-IL" smtClean="0"/>
              <a:t>כ"ז/שבט/תשע"ה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5C16-EE92-428F-9CB3-2B4CEDEFD5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8378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1597-530D-437F-9836-C3A209D2E5F8}" type="datetimeFigureOut">
              <a:rPr lang="he-IL" smtClean="0"/>
              <a:t>כ"ז/שבט/תשע"ה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5C16-EE92-428F-9CB3-2B4CEDEFD5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99701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1597-530D-437F-9836-C3A209D2E5F8}" type="datetimeFigureOut">
              <a:rPr lang="he-IL" smtClean="0"/>
              <a:t>כ"ז/שבט/תשע"ה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5C16-EE92-428F-9CB3-2B4CEDEFD5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7289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1597-530D-437F-9836-C3A209D2E5F8}" type="datetimeFigureOut">
              <a:rPr lang="he-IL" smtClean="0"/>
              <a:t>כ"ז/שבט/תשע"ה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85C16-EE92-428F-9CB3-2B4CEDEFD5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9843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7"/>
            <a:ext cx="9144000" cy="6857325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693986"/>
            <a:ext cx="7772400" cy="1470025"/>
          </a:xfrm>
        </p:spPr>
        <p:txBody>
          <a:bodyPr>
            <a:noAutofit/>
          </a:bodyPr>
          <a:lstStyle/>
          <a:p>
            <a:r>
              <a:rPr lang="he-IL" sz="8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Guttman Frnew" panose="02010401010101010101" pitchFamily="2" charset="-79"/>
                <a:cs typeface="Guttman Frnew" panose="02010401010101010101" pitchFamily="2" charset="-79"/>
              </a:rPr>
              <a:t>מ</a:t>
            </a:r>
            <a:r>
              <a:rPr lang="he-IL" sz="8800" dirty="0" smtClean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י</a:t>
            </a:r>
            <a:r>
              <a:rPr lang="he-IL" sz="8800" dirty="0" smtClean="0">
                <a:solidFill>
                  <a:srgbClr val="00B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cs typeface="BN Madregot Bold" pitchFamily="2" charset="-79"/>
              </a:rPr>
              <a:t>ל</a:t>
            </a:r>
            <a:r>
              <a:rPr lang="he-IL" sz="8800" dirty="0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Guttman Mantova-Decor" panose="02010401010101010101" pitchFamily="2" charset="-79"/>
                <a:cs typeface="Guttman Mantova-Decor" panose="02010401010101010101" pitchFamily="2" charset="-79"/>
              </a:rPr>
              <a:t>י</a:t>
            </a:r>
            <a:r>
              <a:rPr lang="he-IL" sz="8800" dirty="0" smtClean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cs typeface="BN Madregot Bold" pitchFamily="2" charset="-79"/>
              </a:rPr>
              <a:t>ם</a:t>
            </a:r>
            <a:r>
              <a:rPr lang="he-IL" sz="8800" dirty="0" smtClean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he-IL" sz="8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ש</a:t>
            </a:r>
            <a:r>
              <a:rPr lang="he-IL" sz="8800" dirty="0" smtClean="0">
                <a:solidFill>
                  <a:schemeClr val="tx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ה</a:t>
            </a:r>
            <a:r>
              <a:rPr lang="he-IL" sz="8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Guttman-Toledo" panose="02010401010101010101" pitchFamily="2" charset="-79"/>
                <a:cs typeface="Guttman-Toledo" panose="02010401010101010101" pitchFamily="2" charset="-79"/>
              </a:rPr>
              <a:t>ת</a:t>
            </a:r>
            <a:r>
              <a:rPr lang="he-IL" sz="88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Guttman Mantova" panose="02010401010101010101" pitchFamily="2" charset="-79"/>
                <a:cs typeface="Guttman Mantova" panose="02010401010101010101" pitchFamily="2" charset="-79"/>
              </a:rPr>
              <a:t>ח</a:t>
            </a:r>
            <a:r>
              <a:rPr lang="he-IL" sz="88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Guttman Yad-Light" panose="02010401010101010101" pitchFamily="2" charset="-79"/>
                <a:cs typeface="Guttman Yad-Light" panose="02010401010101010101" pitchFamily="2" charset="-79"/>
              </a:rPr>
              <a:t>פ</a:t>
            </a:r>
            <a:r>
              <a:rPr lang="he-IL" sz="8800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Guttman-Aharoni" panose="02010701010101010101" pitchFamily="2" charset="-79"/>
                <a:cs typeface="Guttman-Aharoni" panose="02010701010101010101" pitchFamily="2" charset="-79"/>
              </a:rPr>
              <a:t>ש</a:t>
            </a:r>
            <a:r>
              <a:rPr lang="he-IL" sz="8800" dirty="0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ו</a:t>
            </a:r>
            <a:endParaRPr lang="he-IL" sz="8800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311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7"/>
            <a:ext cx="9144000" cy="68573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03648" y="2294290"/>
            <a:ext cx="6480720" cy="2646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uttman Frnew" panose="02010401010101010101" pitchFamily="2" charset="-79"/>
                <a:cs typeface="Guttman Frnew" panose="02010401010101010101" pitchFamily="2" charset="-79"/>
              </a:rPr>
              <a:t>מגילה</a:t>
            </a:r>
            <a:endParaRPr lang="he-IL" sz="1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uttman Frnew" panose="02010401010101010101" pitchFamily="2" charset="-79"/>
              <a:cs typeface="Guttman Frnew" panose="02010401010101010101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2276872"/>
            <a:ext cx="6480720" cy="2646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uttman Frnew" panose="02010401010101010101" pitchFamily="2" charset="-79"/>
                <a:cs typeface="Guttman Frnew" panose="02010401010101010101" pitchFamily="2" charset="-79"/>
              </a:rPr>
              <a:t>לגימה</a:t>
            </a:r>
            <a:endParaRPr lang="he-IL" sz="1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uttman Frnew" panose="02010401010101010101" pitchFamily="2" charset="-79"/>
              <a:cs typeface="Guttman Frnew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6956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7"/>
            <a:ext cx="9144000" cy="68573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85618" y="2348880"/>
            <a:ext cx="6480720" cy="2646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uttman Frnew" panose="02010401010101010101" pitchFamily="2" charset="-79"/>
                <a:cs typeface="Guttman Frnew" panose="02010401010101010101" pitchFamily="2" charset="-79"/>
              </a:rPr>
              <a:t>מסכה</a:t>
            </a:r>
            <a:endParaRPr lang="he-IL" sz="1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uttman Frnew" panose="02010401010101010101" pitchFamily="2" charset="-79"/>
              <a:cs typeface="Guttman Frnew" panose="02010401010101010101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2294290"/>
            <a:ext cx="6480720" cy="2646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uttman Frnew" panose="02010401010101010101" pitchFamily="2" charset="-79"/>
                <a:cs typeface="Guttman Frnew" panose="02010401010101010101" pitchFamily="2" charset="-79"/>
              </a:rPr>
              <a:t>סמכה</a:t>
            </a:r>
            <a:endParaRPr lang="he-IL" sz="1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uttman Frnew" panose="02010401010101010101" pitchFamily="2" charset="-79"/>
              <a:cs typeface="Guttman Frnew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154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7"/>
            <a:ext cx="9144000" cy="68573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03648" y="2294290"/>
            <a:ext cx="6480720" cy="2646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uttman Frnew" panose="02010401010101010101" pitchFamily="2" charset="-79"/>
                <a:cs typeface="Guttman Frnew" panose="02010401010101010101" pitchFamily="2" charset="-79"/>
              </a:rPr>
              <a:t>אדר</a:t>
            </a:r>
            <a:endParaRPr lang="he-IL" sz="1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uttman Frnew" panose="02010401010101010101" pitchFamily="2" charset="-79"/>
              <a:cs typeface="Guttman Frnew" panose="02010401010101010101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5203" y="2276872"/>
            <a:ext cx="6480720" cy="2646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uttman Frnew" panose="02010401010101010101" pitchFamily="2" charset="-79"/>
                <a:cs typeface="Guttman Frnew" panose="02010401010101010101" pitchFamily="2" charset="-79"/>
              </a:rPr>
              <a:t>ארד</a:t>
            </a:r>
            <a:endParaRPr lang="he-IL" sz="1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uttman Frnew" panose="02010401010101010101" pitchFamily="2" charset="-79"/>
              <a:cs typeface="Guttman Frnew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2040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7"/>
            <a:ext cx="9144000" cy="68573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9592" y="2242607"/>
            <a:ext cx="7344816" cy="2554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uttman Frnew" panose="02010401010101010101" pitchFamily="2" charset="-79"/>
                <a:cs typeface="Guttman Frnew" panose="02010401010101010101" pitchFamily="2" charset="-79"/>
              </a:rPr>
              <a:t>אחשורוש</a:t>
            </a:r>
            <a:endParaRPr lang="he-IL" sz="1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uttman Frnew" panose="02010401010101010101" pitchFamily="2" charset="-79"/>
              <a:cs typeface="Guttman Frnew" panose="02010401010101010101" pitchFamily="2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9592" y="2279208"/>
            <a:ext cx="7344816" cy="2554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uttman Frnew" panose="02010401010101010101" pitchFamily="2" charset="-79"/>
                <a:cs typeface="Guttman Frnew" panose="02010401010101010101" pitchFamily="2" charset="-79"/>
              </a:rPr>
              <a:t>חושוראש</a:t>
            </a:r>
            <a:endParaRPr lang="he-IL" sz="1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uttman Frnew" panose="02010401010101010101" pitchFamily="2" charset="-79"/>
              <a:cs typeface="Guttman Frnew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58811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תמונה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7"/>
            <a:ext cx="9144000" cy="68573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87692" y="2366298"/>
            <a:ext cx="4047903" cy="264687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1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uttman Frnew" panose="02010401010101010101" pitchFamily="2" charset="-79"/>
                <a:cs typeface="Guttman Frnew" panose="02010401010101010101" pitchFamily="2" charset="-79"/>
              </a:rPr>
              <a:t>ושתי</a:t>
            </a:r>
            <a:endParaRPr lang="he-IL" sz="1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uttman Frnew" panose="02010401010101010101" pitchFamily="2" charset="-79"/>
              <a:cs typeface="Guttman Frnew" panose="02010401010101010101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7744" y="2366298"/>
            <a:ext cx="4327920" cy="2646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sz="1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uttman Frnew" panose="02010401010101010101" pitchFamily="2" charset="-79"/>
                <a:cs typeface="Guttman Frnew" panose="02010401010101010101" pitchFamily="2" charset="-79"/>
              </a:rPr>
              <a:t>שתוי</a:t>
            </a:r>
            <a:endParaRPr lang="he-IL" sz="1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uttman Frnew" panose="02010401010101010101" pitchFamily="2" charset="-79"/>
              <a:cs typeface="Guttman Frnew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0678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7"/>
            <a:ext cx="9144000" cy="68573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22402" y="2580000"/>
            <a:ext cx="9144000" cy="1785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1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uttman Frnew" panose="02010401010101010101" pitchFamily="2" charset="-79"/>
                <a:cs typeface="Guttman Frnew" panose="02010401010101010101" pitchFamily="2" charset="-79"/>
              </a:rPr>
              <a:t>מתנות לאביונים</a:t>
            </a:r>
            <a:endParaRPr lang="he-IL" sz="11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uttman Frnew" panose="02010401010101010101" pitchFamily="2" charset="-79"/>
              <a:cs typeface="Guttman Frnew" panose="02010401010101010101" pitchFamily="2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69620" y="2536447"/>
            <a:ext cx="9144000" cy="1785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1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uttman Frnew" panose="02010401010101010101" pitchFamily="2" charset="-79"/>
                <a:cs typeface="Guttman Frnew" panose="02010401010101010101" pitchFamily="2" charset="-79"/>
              </a:rPr>
              <a:t>נותן תאומים לבי</a:t>
            </a:r>
            <a:endParaRPr lang="he-IL" sz="11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uttman Frnew" panose="02010401010101010101" pitchFamily="2" charset="-79"/>
              <a:cs typeface="Guttman Frnew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8188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7"/>
            <a:ext cx="9144000" cy="68573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36512" y="2564904"/>
            <a:ext cx="9144000" cy="22467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uttman Frnew" panose="02010401010101010101" pitchFamily="2" charset="-79"/>
                <a:cs typeface="Guttman Frnew" panose="02010401010101010101" pitchFamily="2" charset="-79"/>
              </a:rPr>
              <a:t>משלוח מנות</a:t>
            </a:r>
            <a:endParaRPr lang="he-IL" sz="1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uttman Frnew" panose="02010401010101010101" pitchFamily="2" charset="-79"/>
              <a:cs typeface="Guttman Frnew" panose="02010401010101010101" pitchFamily="2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211" y="2564904"/>
            <a:ext cx="9144000" cy="22467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uttman Frnew" panose="02010401010101010101" pitchFamily="2" charset="-79"/>
                <a:cs typeface="Guttman Frnew" panose="02010401010101010101" pitchFamily="2" charset="-79"/>
              </a:rPr>
              <a:t>מחנות שלום</a:t>
            </a:r>
            <a:endParaRPr lang="he-IL" sz="1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uttman Frnew" panose="02010401010101010101" pitchFamily="2" charset="-79"/>
              <a:cs typeface="Guttman Frnew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0371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7"/>
            <a:ext cx="9144000" cy="68573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19672" y="2438306"/>
            <a:ext cx="5408040" cy="2646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sz="1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uttman Frnew" panose="02010401010101010101" pitchFamily="2" charset="-79"/>
                <a:cs typeface="Guttman Frnew" panose="02010401010101010101" pitchFamily="2" charset="-79"/>
              </a:rPr>
              <a:t>אסתר</a:t>
            </a:r>
            <a:endParaRPr lang="he-IL" sz="1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uttman Frnew" panose="02010401010101010101" pitchFamily="2" charset="-79"/>
              <a:cs typeface="Guttman Frnew" panose="02010401010101010101" pitchFamily="2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51720" y="2420888"/>
            <a:ext cx="5264024" cy="2646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uttman Frnew" panose="02010401010101010101" pitchFamily="2" charset="-79"/>
                <a:cs typeface="Guttman Frnew" panose="02010401010101010101" pitchFamily="2" charset="-79"/>
              </a:rPr>
              <a:t>תאסר</a:t>
            </a:r>
            <a:endParaRPr lang="he-IL" sz="1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uttman Frnew" panose="02010401010101010101" pitchFamily="2" charset="-79"/>
              <a:cs typeface="Guttman Frnew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14409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7"/>
            <a:ext cx="9144000" cy="68573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59632" y="2438306"/>
            <a:ext cx="6480720" cy="2646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uttman Frnew" panose="02010401010101010101" pitchFamily="2" charset="-79"/>
                <a:cs typeface="Guttman Frnew" panose="02010401010101010101" pitchFamily="2" charset="-79"/>
              </a:rPr>
              <a:t>רעשן</a:t>
            </a:r>
            <a:endParaRPr lang="he-IL" sz="1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uttman Frnew" panose="02010401010101010101" pitchFamily="2" charset="-79"/>
              <a:cs typeface="Guttman Frnew" panose="02010401010101010101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2420888"/>
            <a:ext cx="6480720" cy="2646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uttman Frnew" panose="02010401010101010101" pitchFamily="2" charset="-79"/>
                <a:cs typeface="Guttman Frnew" panose="02010401010101010101" pitchFamily="2" charset="-79"/>
              </a:rPr>
              <a:t>שרנע</a:t>
            </a:r>
            <a:endParaRPr lang="he-IL" sz="1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uttman Frnew" panose="02010401010101010101" pitchFamily="2" charset="-79"/>
              <a:cs typeface="Guttman Frnew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8980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7"/>
            <a:ext cx="9144000" cy="68573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57216" y="2276301"/>
            <a:ext cx="4327920" cy="2646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uttman Frnew" panose="02010401010101010101" pitchFamily="2" charset="-79"/>
                <a:cs typeface="Guttman Frnew" panose="02010401010101010101" pitchFamily="2" charset="-79"/>
              </a:rPr>
              <a:t>המן</a:t>
            </a:r>
            <a:endParaRPr lang="he-IL" sz="1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uttman Frnew" panose="02010401010101010101" pitchFamily="2" charset="-79"/>
              <a:cs typeface="Guttman Frnew" panose="02010401010101010101" pitchFamily="2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55776" y="2348880"/>
            <a:ext cx="4327920" cy="2646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uttman Frnew" panose="02010401010101010101" pitchFamily="2" charset="-79"/>
                <a:cs typeface="Guttman Frnew" panose="02010401010101010101" pitchFamily="2" charset="-79"/>
              </a:rPr>
              <a:t>מנה</a:t>
            </a:r>
            <a:endParaRPr lang="he-IL" sz="1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uttman Frnew" panose="02010401010101010101" pitchFamily="2" charset="-79"/>
              <a:cs typeface="Guttman Frnew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5913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7"/>
            <a:ext cx="9144000" cy="68573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260304" y="2420888"/>
            <a:ext cx="4327920" cy="2646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uttman Frnew" panose="02010401010101010101" pitchFamily="2" charset="-79"/>
                <a:cs typeface="Guttman Frnew" panose="02010401010101010101" pitchFamily="2" charset="-79"/>
              </a:rPr>
              <a:t>ליצן</a:t>
            </a:r>
            <a:endParaRPr lang="he-IL" sz="1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uttman Frnew" panose="02010401010101010101" pitchFamily="2" charset="-79"/>
              <a:cs typeface="Guttman Frnew" panose="02010401010101010101" pitchFamily="2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32312" y="2420888"/>
            <a:ext cx="4327920" cy="2646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uttman Frnew" panose="02010401010101010101" pitchFamily="2" charset="-79"/>
                <a:cs typeface="Guttman Frnew" panose="02010401010101010101" pitchFamily="2" charset="-79"/>
              </a:rPr>
              <a:t>נציל</a:t>
            </a:r>
            <a:endParaRPr lang="he-IL" sz="1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uttman Frnew" panose="02010401010101010101" pitchFamily="2" charset="-79"/>
              <a:cs typeface="Guttman Frnew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718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theme/theme1.xml><?xml version="1.0" encoding="utf-8"?>
<a:theme xmlns:a="http://schemas.openxmlformats.org/drawingml/2006/main" name="ערכת נושא Office">
  <a:themeElements>
    <a:clrScheme name="התלהבות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29</Words>
  <Application>Microsoft Office PowerPoint</Application>
  <PresentationFormat>‫הצגה על המסך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3" baseType="lpstr">
      <vt:lpstr>ערכת נושא Office</vt:lpstr>
      <vt:lpstr>מילים שהתחפשו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מילים שהתחפשו</dc:title>
  <dc:creator>lenovo</dc:creator>
  <cp:lastModifiedBy>lenovo</cp:lastModifiedBy>
  <cp:revision>6</cp:revision>
  <dcterms:created xsi:type="dcterms:W3CDTF">2015-02-16T06:34:00Z</dcterms:created>
  <dcterms:modified xsi:type="dcterms:W3CDTF">2015-02-16T08:51:52Z</dcterms:modified>
</cp:coreProperties>
</file>