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63" r:id="rId5"/>
    <p:sldId id="268" r:id="rId6"/>
    <p:sldId id="258" r:id="rId7"/>
    <p:sldId id="261" r:id="rId8"/>
    <p:sldId id="259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71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276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469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679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14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03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543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560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378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970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728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1597-530D-437F-9836-C3A209D2E5F8}" type="datetimeFigureOut">
              <a:rPr lang="he-IL" smtClean="0"/>
              <a:t>כ"ז/שבט/תשע"ה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85C16-EE92-428F-9CB3-2B4CEDEFD5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43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693986"/>
            <a:ext cx="7772400" cy="1470025"/>
          </a:xfrm>
        </p:spPr>
        <p:txBody>
          <a:bodyPr>
            <a:noAutofit/>
          </a:bodyPr>
          <a:lstStyle/>
          <a:p>
            <a:r>
              <a:rPr lang="he-IL" sz="8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</a:t>
            </a:r>
            <a:r>
              <a:rPr lang="he-IL" sz="8800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י</a:t>
            </a:r>
            <a:r>
              <a:rPr lang="he-IL" sz="8800" dirty="0" smtClean="0">
                <a:solidFill>
                  <a:srgbClr val="00B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cs typeface="BN Madregot Bold" pitchFamily="2" charset="-79"/>
              </a:rPr>
              <a:t>ל</a:t>
            </a:r>
            <a:r>
              <a:rPr lang="he-IL" sz="8800" dirty="0" smtClean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 Mantova-Decor" panose="02010401010101010101" pitchFamily="2" charset="-79"/>
                <a:cs typeface="Guttman Mantova-Decor" panose="02010401010101010101" pitchFamily="2" charset="-79"/>
              </a:rPr>
              <a:t>י</a:t>
            </a:r>
            <a:r>
              <a:rPr lang="he-IL" sz="88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cs typeface="BN Madregot Bold" pitchFamily="2" charset="-79"/>
              </a:rPr>
              <a:t>ם</a:t>
            </a:r>
            <a:r>
              <a:rPr lang="he-IL" sz="8800" dirty="0" smtClean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he-IL" sz="88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ש</a:t>
            </a:r>
            <a:r>
              <a:rPr lang="he-IL" sz="88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ה</a:t>
            </a:r>
            <a:r>
              <a:rPr lang="he-IL" sz="8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-Toledo" panose="02010401010101010101" pitchFamily="2" charset="-79"/>
                <a:cs typeface="Guttman-Toledo" panose="02010401010101010101" pitchFamily="2" charset="-79"/>
              </a:rPr>
              <a:t>ת</a:t>
            </a:r>
            <a:r>
              <a:rPr lang="he-IL" sz="8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 Mantova" panose="02010401010101010101" pitchFamily="2" charset="-79"/>
                <a:cs typeface="Guttman Mantova" panose="02010401010101010101" pitchFamily="2" charset="-79"/>
              </a:rPr>
              <a:t>ח</a:t>
            </a:r>
            <a:r>
              <a:rPr lang="he-IL" sz="8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 Yad-Light" panose="02010401010101010101" pitchFamily="2" charset="-79"/>
                <a:cs typeface="Guttman Yad-Light" panose="02010401010101010101" pitchFamily="2" charset="-79"/>
              </a:rPr>
              <a:t>פ</a:t>
            </a:r>
            <a:r>
              <a:rPr lang="he-IL" sz="8800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Guttman-Aharoni" panose="02010701010101010101" pitchFamily="2" charset="-79"/>
                <a:cs typeface="Guttman-Aharoni" panose="02010701010101010101" pitchFamily="2" charset="-79"/>
              </a:rPr>
              <a:t>ש</a:t>
            </a:r>
            <a:r>
              <a:rPr lang="he-IL" sz="88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ו</a:t>
            </a:r>
            <a:endParaRPr lang="he-IL" sz="8800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11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03648" y="2294290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מגילה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276872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לגימה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956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85618" y="2348880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מסכה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294290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סמכה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54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03648" y="2294290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אדר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5203" y="2276872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ארד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040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2242607"/>
            <a:ext cx="7344816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אחשורוש</a:t>
            </a:r>
            <a:endParaRPr lang="he-IL" sz="1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2279208"/>
            <a:ext cx="7344816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חושוראש</a:t>
            </a:r>
            <a:endParaRPr lang="he-IL" sz="1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881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87692" y="2366298"/>
            <a:ext cx="4047903" cy="264687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ושתי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366298"/>
            <a:ext cx="43279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שתוי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678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2402" y="2580000"/>
            <a:ext cx="9144000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מתנות לאביונים</a:t>
            </a:r>
            <a:endParaRPr lang="he-IL" sz="1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9620" y="2536447"/>
            <a:ext cx="9144000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נותן תאומים לבי</a:t>
            </a:r>
            <a:endParaRPr lang="he-IL" sz="11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18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36512" y="2564904"/>
            <a:ext cx="9144000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משלוח מנות</a:t>
            </a:r>
            <a:endParaRPr lang="he-IL" sz="1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11" y="2564904"/>
            <a:ext cx="9144000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מחנות שלום</a:t>
            </a:r>
            <a:endParaRPr lang="he-IL" sz="1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037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2438306"/>
            <a:ext cx="540804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אסתר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1720" y="2420888"/>
            <a:ext cx="5264024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תאסר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440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59632" y="2438306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רעשן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2420888"/>
            <a:ext cx="64807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שרנע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980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7216" y="2276301"/>
            <a:ext cx="43279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המן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776" y="2348880"/>
            <a:ext cx="43279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מנה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913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"/>
            <a:ext cx="9144000" cy="68573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60304" y="2420888"/>
            <a:ext cx="43279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ליצן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2312" y="2420888"/>
            <a:ext cx="4327920" cy="264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1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uttman Frnew" panose="02010401010101010101" pitchFamily="2" charset="-79"/>
                <a:cs typeface="Guttman Frnew" panose="02010401010101010101" pitchFamily="2" charset="-79"/>
              </a:rPr>
              <a:t>נציל</a:t>
            </a:r>
            <a:endParaRPr lang="he-IL" sz="1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ttman Frnew" panose="02010401010101010101" pitchFamily="2" charset="-79"/>
              <a:cs typeface="Guttman Frnew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18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29</Words>
  <Application>Microsoft Office PowerPoint</Application>
  <PresentationFormat>‫הצגה על המסך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מילים שהתחפשו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מילים שהתחפשו</dc:title>
  <dc:creator>lenovo</dc:creator>
  <cp:lastModifiedBy>lenovo</cp:lastModifiedBy>
  <cp:revision>6</cp:revision>
  <dcterms:created xsi:type="dcterms:W3CDTF">2015-02-16T06:34:00Z</dcterms:created>
  <dcterms:modified xsi:type="dcterms:W3CDTF">2015-02-16T08:51:52Z</dcterms:modified>
</cp:coreProperties>
</file>