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7" r:id="rId2"/>
    <p:sldId id="273" r:id="rId3"/>
    <p:sldId id="275" r:id="rId4"/>
    <p:sldId id="276" r:id="rId5"/>
    <p:sldId id="256" r:id="rId6"/>
    <p:sldId id="257" r:id="rId7"/>
    <p:sldId id="259" r:id="rId8"/>
    <p:sldId id="260" r:id="rId9"/>
    <p:sldId id="261" r:id="rId10"/>
    <p:sldId id="263" r:id="rId11"/>
    <p:sldId id="264" r:id="rId12"/>
    <p:sldId id="266" r:id="rId13"/>
    <p:sldId id="265" r:id="rId14"/>
    <p:sldId id="262" r:id="rId15"/>
    <p:sldId id="267" r:id="rId16"/>
    <p:sldId id="268" r:id="rId17"/>
    <p:sldId id="269" r:id="rId18"/>
    <p:sldId id="270" r:id="rId19"/>
    <p:sldId id="271" r:id="rId20"/>
    <p:sldId id="272" r:id="rId21"/>
    <p:sldId id="258" r:id="rId2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324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151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567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556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307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146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325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701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34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980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747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10C8-CADA-413E-92AA-C1584BD477E8}" type="datetimeFigureOut">
              <a:rPr lang="he-IL" smtClean="0"/>
              <a:t>ד'/שבט/תשע"ד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0F922-EBB5-4E65-8407-768D956313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320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4"/>
          <a:stretch/>
        </p:blipFill>
        <p:spPr>
          <a:xfrm>
            <a:off x="3535693" y="404664"/>
            <a:ext cx="2171395" cy="1784784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2"/>
          <a:stretch/>
        </p:blipFill>
        <p:spPr>
          <a:xfrm>
            <a:off x="5454960" y="404664"/>
            <a:ext cx="2069368" cy="1784784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652"/>
          <a:stretch/>
        </p:blipFill>
        <p:spPr>
          <a:xfrm>
            <a:off x="1638536" y="404664"/>
            <a:ext cx="1959632" cy="1784784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8236"/>
          <a:stretch/>
        </p:blipFill>
        <p:spPr>
          <a:xfrm>
            <a:off x="4418160" y="2240766"/>
            <a:ext cx="2073600" cy="775658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764" b="-3527"/>
          <a:stretch/>
        </p:blipFill>
        <p:spPr>
          <a:xfrm>
            <a:off x="2349428" y="2240766"/>
            <a:ext cx="2101592" cy="775658"/>
          </a:xfrm>
          <a:prstGeom prst="rect">
            <a:avLst/>
          </a:prstGeom>
        </p:spPr>
      </p:pic>
      <p:pic>
        <p:nvPicPr>
          <p:cNvPr id="9" name="תמונה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>
            <a:off x="2349428" y="3016424"/>
            <a:ext cx="2073600" cy="777600"/>
          </a:xfrm>
          <a:prstGeom prst="rect">
            <a:avLst/>
          </a:prstGeom>
        </p:spPr>
      </p:pic>
      <p:pic>
        <p:nvPicPr>
          <p:cNvPr id="10" name="תמונה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4418160" y="3016424"/>
            <a:ext cx="2073600" cy="777600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4455888" y="5411264"/>
            <a:ext cx="2073600" cy="777600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" r="-1275" b="50000"/>
          <a:stretch/>
        </p:blipFill>
        <p:spPr>
          <a:xfrm>
            <a:off x="4483880" y="4632722"/>
            <a:ext cx="2073600" cy="777600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" t="1775" r="-577" b="50000"/>
          <a:stretch/>
        </p:blipFill>
        <p:spPr>
          <a:xfrm>
            <a:off x="4451020" y="3816718"/>
            <a:ext cx="2073600" cy="750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68" b="1868"/>
          <a:stretch/>
        </p:blipFill>
        <p:spPr bwMode="auto">
          <a:xfrm>
            <a:off x="2339752" y="3825846"/>
            <a:ext cx="207327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תמונה 1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>
          <a:xfrm>
            <a:off x="2339752" y="4632722"/>
            <a:ext cx="2073600" cy="777600"/>
          </a:xfrm>
          <a:prstGeom prst="rect">
            <a:avLst/>
          </a:prstGeom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464696"/>
            <a:ext cx="2073275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מלבן מעוגל 16"/>
          <p:cNvSpPr/>
          <p:nvPr/>
        </p:nvSpPr>
        <p:spPr>
          <a:xfrm>
            <a:off x="7740352" y="2796459"/>
            <a:ext cx="936104" cy="94442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מעוגל 22"/>
          <p:cNvSpPr/>
          <p:nvPr/>
        </p:nvSpPr>
        <p:spPr>
          <a:xfrm>
            <a:off x="6732240" y="3614299"/>
            <a:ext cx="936104" cy="944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מעוגל 23"/>
          <p:cNvSpPr/>
          <p:nvPr/>
        </p:nvSpPr>
        <p:spPr>
          <a:xfrm>
            <a:off x="7740352" y="4365104"/>
            <a:ext cx="936104" cy="94442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מעוגל 24"/>
          <p:cNvSpPr/>
          <p:nvPr/>
        </p:nvSpPr>
        <p:spPr>
          <a:xfrm rot="16200000" flipH="1">
            <a:off x="399695" y="2792181"/>
            <a:ext cx="936104" cy="94442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מלבן מעוגל 25"/>
          <p:cNvSpPr/>
          <p:nvPr/>
        </p:nvSpPr>
        <p:spPr>
          <a:xfrm rot="16200000" flipH="1">
            <a:off x="1399490" y="3610141"/>
            <a:ext cx="936104" cy="944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מעוגל 26"/>
          <p:cNvSpPr/>
          <p:nvPr/>
        </p:nvSpPr>
        <p:spPr>
          <a:xfrm rot="16200000" flipH="1">
            <a:off x="391377" y="4360946"/>
            <a:ext cx="936104" cy="94442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4304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כת'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9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כת</a:t>
            </a:r>
            <a:r>
              <a:rPr lang="he-IL" sz="19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ובת</a:t>
            </a:r>
            <a:endParaRPr lang="he-IL" sz="19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1787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רח'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רח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וב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3604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קב'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קב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וצה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96606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טל'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טל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פון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00889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467544" y="3645024"/>
            <a:ext cx="8352928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לכ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בוד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לכ'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67022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45024"/>
            <a:ext cx="8496944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38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להת</a:t>
            </a:r>
            <a:r>
              <a:rPr lang="he-IL" sz="138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ראות</a:t>
            </a:r>
            <a:endParaRPr lang="he-IL" sz="138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להת'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02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34375"/>
            <a:ext cx="8352928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וכו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לי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9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וכו'</a:t>
            </a:r>
            <a:endParaRPr lang="he-IL" sz="19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0080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45024"/>
            <a:ext cx="8496944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וגו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מר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9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וגו'</a:t>
            </a:r>
            <a:endParaRPr lang="he-IL" sz="19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0330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45024"/>
            <a:ext cx="8496944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במיל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ואים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במיל'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27831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45024"/>
            <a:ext cx="8496944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קב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וצה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קב'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91276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512" y="332656"/>
            <a:ext cx="8712968" cy="5400600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he-IL" sz="28700" b="1" dirty="0" smtClean="0">
                <a:ln w="762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uttman Keren" panose="02010401010101010101" pitchFamily="2" charset="-79"/>
                <a:cs typeface="Guttman Keren" panose="02010401010101010101" pitchFamily="2" charset="-79"/>
              </a:rPr>
              <a:t> לוח</a:t>
            </a:r>
            <a:endParaRPr lang="he-IL" sz="28700" b="1" dirty="0">
              <a:ln w="762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7388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323528" y="3645024"/>
            <a:ext cx="8496944" cy="2952328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b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י</a:t>
            </a:r>
            <a:r>
              <a:rPr lang="he-IL" sz="166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רושלי</a:t>
            </a:r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ם</a:t>
            </a:r>
            <a:endParaRPr lang="he-IL" sz="166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323528" y="260648"/>
            <a:ext cx="8496944" cy="288032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66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י-ם</a:t>
            </a:r>
            <a:endParaRPr lang="he-IL" sz="166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04137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7386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07504" y="332656"/>
            <a:ext cx="8784976" cy="5400600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he-IL" sz="28700" b="1" dirty="0" err="1" smtClean="0">
                <a:ln w="762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uttman Keren" panose="02010401010101010101" pitchFamily="2" charset="-79"/>
                <a:cs typeface="Guttman Keren" panose="02010401010101010101" pitchFamily="2" charset="-79"/>
              </a:rPr>
              <a:t>קיצ</a:t>
            </a:r>
            <a:r>
              <a:rPr lang="he-IL" sz="28700" b="1" dirty="0" smtClean="0">
                <a:ln w="762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uttman Keren" panose="02010401010101010101" pitchFamily="2" charset="-79"/>
                <a:cs typeface="Guttman Keren" panose="02010401010101010101" pitchFamily="2" charset="-79"/>
              </a:rPr>
              <a:t>'*</a:t>
            </a:r>
            <a:endParaRPr lang="he-IL" sz="28700" b="1" dirty="0">
              <a:ln w="762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2" name="מלבן מעוגל 1"/>
          <p:cNvSpPr/>
          <p:nvPr/>
        </p:nvSpPr>
        <p:spPr>
          <a:xfrm>
            <a:off x="755576" y="4581128"/>
            <a:ext cx="2088232" cy="72008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he-IL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uttman Keren" panose="02010401010101010101" pitchFamily="2" charset="-79"/>
                <a:cs typeface="Guttman Keren" panose="02010401010101010101" pitchFamily="2" charset="-79"/>
              </a:rPr>
              <a:t>*</a:t>
            </a:r>
            <a:r>
              <a:rPr lang="he-IL" sz="4000" dirty="0" smtClean="0">
                <a:solidFill>
                  <a:schemeClr val="tx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קי</a:t>
            </a:r>
            <a:r>
              <a:rPr lang="he-IL" sz="40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צורים</a:t>
            </a:r>
            <a:endParaRPr lang="he-IL" sz="40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0381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מעוגל 5"/>
          <p:cNvSpPr/>
          <p:nvPr/>
        </p:nvSpPr>
        <p:spPr>
          <a:xfrm>
            <a:off x="769166" y="329410"/>
            <a:ext cx="7848872" cy="5400600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26" name="Picture 2" descr="http://www.faz.co.il/static/articles/yuval/kbd/remingtonhkb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978"/>
          <a:stretch/>
        </p:blipFill>
        <p:spPr bwMode="auto">
          <a:xfrm>
            <a:off x="971600" y="538518"/>
            <a:ext cx="5472608" cy="49888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1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אד'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אד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ון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80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גב'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גב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רת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1439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ד"ר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19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ד</a:t>
            </a:r>
            <a:r>
              <a:rPr lang="he-IL" sz="19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וקטו</a:t>
            </a:r>
            <a:r>
              <a:rPr lang="he-IL" sz="19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ר</a:t>
            </a:r>
            <a:endParaRPr lang="he-IL" sz="19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2133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ז'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ז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כר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72407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467544" y="260648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נ'</a:t>
            </a:r>
            <a:endParaRPr lang="he-IL" sz="23900" dirty="0">
              <a:solidFill>
                <a:schemeClr val="accent1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67544" y="3645024"/>
            <a:ext cx="8352928" cy="302433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3900" dirty="0" smtClean="0">
                <a:solidFill>
                  <a:schemeClr val="accent1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נ</a:t>
            </a:r>
            <a:r>
              <a:rPr lang="he-IL" sz="23900" dirty="0" smtClean="0">
                <a:solidFill>
                  <a:schemeClr val="accent2">
                    <a:lumMod val="75000"/>
                  </a:schemeClr>
                </a:solidFill>
                <a:latin typeface="Guttman Keren" panose="02010401010101010101" pitchFamily="2" charset="-79"/>
                <a:cs typeface="Guttman Keren" panose="02010401010101010101" pitchFamily="2" charset="-79"/>
              </a:rPr>
              <a:t>קבה</a:t>
            </a:r>
            <a:endParaRPr lang="he-IL" sz="23900" dirty="0">
              <a:solidFill>
                <a:schemeClr val="accent2">
                  <a:lumMod val="75000"/>
                </a:schemeClr>
              </a:solidFill>
              <a:latin typeface="Guttman Keren" panose="02010401010101010101" pitchFamily="2" charset="-79"/>
              <a:cs typeface="Guttman Keren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4758499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52</Words>
  <Application>Microsoft Office PowerPoint</Application>
  <PresentationFormat>‫הצגה על המסך (4:3)</PresentationFormat>
  <Paragraphs>35</Paragraphs>
  <Slides>21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22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Altshul</dc:creator>
  <cp:lastModifiedBy>Altshul</cp:lastModifiedBy>
  <cp:revision>6</cp:revision>
  <dcterms:created xsi:type="dcterms:W3CDTF">2014-01-05T07:56:50Z</dcterms:created>
  <dcterms:modified xsi:type="dcterms:W3CDTF">2014-01-05T09:05:37Z</dcterms:modified>
</cp:coreProperties>
</file>