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1" r:id="rId6"/>
    <p:sldId id="262" r:id="rId7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2FA8-0E36-4232-8EA3-C663E552998E}" type="datetimeFigureOut">
              <a:rPr lang="he-IL" smtClean="0"/>
              <a:t>כ"ט/אייר/תש"ע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69295-C1F3-451F-AC5A-426FBBC55DB8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3541727"/>
          </a:xfrm>
        </p:spPr>
        <p:txBody>
          <a:bodyPr>
            <a:noAutofit/>
          </a:bodyPr>
          <a:lstStyle/>
          <a:p>
            <a:r>
              <a:rPr lang="he-IL" sz="34400" b="1" dirty="0" err="1" smtClean="0">
                <a:ln w="57150">
                  <a:solidFill>
                    <a:srgbClr val="92D05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ttman Mantova" pitchFamily="2" charset="-79"/>
                <a:cs typeface="Guttman Mantova" pitchFamily="2" charset="-79"/>
              </a:rPr>
              <a:t>המד</a:t>
            </a:r>
            <a:endParaRPr lang="he-IL" sz="34400" b="1" dirty="0">
              <a:ln w="57150">
                <a:solidFill>
                  <a:srgbClr val="92D05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uttman Mantova" pitchFamily="2" charset="-79"/>
              <a:cs typeface="Guttman Mantova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>
            <a:noAutofit/>
          </a:bodyPr>
          <a:lstStyle/>
          <a:p>
            <a:r>
              <a:rPr lang="he-IL" sz="34400" b="1" dirty="0" err="1" smtClean="0">
                <a:ln w="57150">
                  <a:solidFill>
                    <a:srgbClr val="92D05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ttman Mantova" pitchFamily="2" charset="-79"/>
                <a:cs typeface="Guttman Mantova" pitchFamily="2" charset="-79"/>
              </a:rPr>
              <a:t>ינה</a:t>
            </a:r>
            <a:endParaRPr lang="he-IL" sz="34400" b="1" dirty="0">
              <a:ln w="57150">
                <a:solidFill>
                  <a:srgbClr val="92D05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uttman Mantova" pitchFamily="2" charset="-79"/>
              <a:cs typeface="Guttman Mantova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857388"/>
          </a:xfrm>
        </p:spPr>
        <p:txBody>
          <a:bodyPr>
            <a:noAutofit/>
          </a:bodyPr>
          <a:lstStyle/>
          <a:p>
            <a:r>
              <a:rPr lang="he-IL" sz="34400" b="1" dirty="0" smtClean="0">
                <a:ln w="57150">
                  <a:solidFill>
                    <a:srgbClr val="92D05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ttman Mantova" pitchFamily="2" charset="-79"/>
                <a:cs typeface="Guttman Mantova" pitchFamily="2" charset="-79"/>
              </a:rPr>
              <a:t>שלי</a:t>
            </a:r>
            <a:endParaRPr lang="he-IL" sz="34400" b="1" dirty="0">
              <a:ln w="57150">
                <a:solidFill>
                  <a:srgbClr val="92D05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uttman Mantova" pitchFamily="2" charset="-79"/>
              <a:cs typeface="Guttman Mantova" pitchFamily="2" charset="-79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857388"/>
          </a:xfrm>
        </p:spPr>
        <p:txBody>
          <a:bodyPr>
            <a:noAutofit/>
          </a:bodyPr>
          <a:lstStyle/>
          <a:p>
            <a:r>
              <a:rPr lang="he-IL" sz="34400" b="1" dirty="0" smtClean="0">
                <a:ln w="57150">
                  <a:solidFill>
                    <a:srgbClr val="92D05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ttman Mantova" pitchFamily="2" charset="-79"/>
                <a:cs typeface="Guttman Mantova" pitchFamily="2" charset="-79"/>
              </a:rPr>
              <a:t>שלי</a:t>
            </a:r>
            <a:endParaRPr lang="he-IL" sz="34400" b="1" dirty="0">
              <a:ln w="57150">
                <a:solidFill>
                  <a:srgbClr val="92D05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uttman Mantova" pitchFamily="2" charset="-79"/>
              <a:cs typeface="Guttman Mantova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Autofit/>
          </a:bodyPr>
          <a:lstStyle/>
          <a:p>
            <a:pPr algn="r">
              <a:tabLst>
                <a:tab pos="92075" algn="l"/>
              </a:tabLst>
            </a:pPr>
            <a:r>
              <a:rPr lang="he-IL" sz="34400" dirty="0" smtClean="0">
                <a:ln w="57150">
                  <a:solidFill>
                    <a:srgbClr val="92D05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Guttman Mantova" pitchFamily="2" charset="-79"/>
                <a:cs typeface="Guttman Mantova" pitchFamily="2" charset="-79"/>
              </a:rPr>
              <a:t>הבי</a:t>
            </a:r>
            <a:endParaRPr lang="he-IL" sz="34400" dirty="0">
              <a:ln w="57150">
                <a:solidFill>
                  <a:srgbClr val="92D05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Guttman Mantova" pitchFamily="2" charset="-79"/>
              <a:cs typeface="Guttman Mantova" pitchFamily="2" charset="-79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Autofit/>
          </a:bodyPr>
          <a:lstStyle/>
          <a:p>
            <a:r>
              <a:rPr lang="he-IL" sz="34400" b="1" dirty="0" smtClean="0">
                <a:ln w="57150">
                  <a:solidFill>
                    <a:srgbClr val="92D05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uttman Mantova" pitchFamily="2" charset="-79"/>
                <a:cs typeface="Guttman Mantova" pitchFamily="2" charset="-79"/>
              </a:rPr>
              <a:t>ת</a:t>
            </a:r>
            <a:endParaRPr lang="he-IL" sz="34400" b="1" dirty="0">
              <a:ln w="57150">
                <a:solidFill>
                  <a:srgbClr val="92D050"/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uttman Mantova" pitchFamily="2" charset="-79"/>
              <a:cs typeface="Guttman Mantova" pitchFamily="2" charset="-79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6</Words>
  <Application>Microsoft Office PowerPoint</Application>
  <PresentationFormat>‫הצגה על המסך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</vt:i4>
      </vt:variant>
    </vt:vector>
  </HeadingPairs>
  <TitlesOfParts>
    <vt:vector size="7" baseType="lpstr">
      <vt:lpstr>ערכת נושא Office</vt:lpstr>
      <vt:lpstr>המד</vt:lpstr>
      <vt:lpstr>ינה</vt:lpstr>
      <vt:lpstr>שלי</vt:lpstr>
      <vt:lpstr>שלי</vt:lpstr>
      <vt:lpstr>הבי</vt:lpstr>
      <vt:lpstr>ת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המד</dc:title>
  <dc:creator>Altshul</dc:creator>
  <cp:lastModifiedBy>Altshul</cp:lastModifiedBy>
  <cp:revision>10</cp:revision>
  <dcterms:created xsi:type="dcterms:W3CDTF">2010-05-13T09:32:38Z</dcterms:created>
  <dcterms:modified xsi:type="dcterms:W3CDTF">2010-05-13T11:13:00Z</dcterms:modified>
</cp:coreProperties>
</file>