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73" r:id="rId13"/>
    <p:sldId id="278" r:id="rId14"/>
    <p:sldId id="260" r:id="rId15"/>
    <p:sldId id="261" r:id="rId16"/>
    <p:sldId id="275" r:id="rId17"/>
    <p:sldId id="279" r:id="rId18"/>
    <p:sldId id="280" r:id="rId19"/>
    <p:sldId id="281" r:id="rId20"/>
    <p:sldId id="282" r:id="rId21"/>
    <p:sldId id="284" r:id="rId22"/>
    <p:sldId id="283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B81B5B-F8F2-44AA-B510-4F2DE51AFC90}" type="datetimeFigureOut">
              <a:rPr lang="he-IL" smtClean="0"/>
              <a:t>א'/אב/תשע"ד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978D6F-8E6E-438F-BA57-E5E017135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970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1EE-A0E4-4289-9EC3-866915ADFBA8}" type="datetime8">
              <a:rPr lang="he-IL" smtClean="0"/>
              <a:t>28 יולי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3A3B-FBA8-4D94-8F08-F944DD1071A8}" type="datetime8">
              <a:rPr lang="he-IL" smtClean="0"/>
              <a:t>28 יולי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CBA0-6AE3-4D17-9C6E-6E53B89798FD}" type="datetime8">
              <a:rPr lang="he-IL" smtClean="0"/>
              <a:t>28 יולי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FB52-12E4-470C-B745-7A0A0047F053}" type="datetime8">
              <a:rPr lang="he-IL" smtClean="0"/>
              <a:t>28 יולי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B7BE-9285-414F-9E2C-21A3ECC3D67E}" type="datetime8">
              <a:rPr lang="he-IL" smtClean="0"/>
              <a:t>28 יולי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1BC3-0398-4957-9AAF-39B984BED184}" type="datetime8">
              <a:rPr lang="he-IL" smtClean="0"/>
              <a:t>28 יולי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4433-8A6A-4066-9152-4E443E585619}" type="datetime8">
              <a:rPr lang="he-IL" smtClean="0"/>
              <a:t>28 יולי 14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C829-0A96-43F0-A1FB-A93C16A937C1}" type="datetime8">
              <a:rPr lang="he-IL" smtClean="0"/>
              <a:t>28 יולי 14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CD81-2B20-4271-8409-C044CBFA0405}" type="datetime8">
              <a:rPr lang="he-IL" smtClean="0"/>
              <a:t>28 יולי 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5A0-F3B9-449F-9E12-51B68B4FA96C}" type="datetime8">
              <a:rPr lang="he-IL" smtClean="0"/>
              <a:t>28 יולי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C21-F82A-4074-8B94-54CE61818ED2}" type="datetime8">
              <a:rPr lang="he-IL" smtClean="0"/>
              <a:t>28 יולי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3E384-908B-4670-A2B9-02C5812748D6}" type="datetime8">
              <a:rPr lang="he-IL" smtClean="0"/>
              <a:t>28 יולי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earch_query=%D7%A8%D7%A1%22%D7%91+%D7%91%D7%99%D7%99%D7%A0%D7%A1%D7%90%D7%99+%D7%A7%D7%A1%D7%94%D7%95%D7%9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 descr="C:\Users\HOME\Desktop\522423pic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929618" cy="4429156"/>
          </a:xfrm>
          <a:prstGeom prst="rect">
            <a:avLst/>
          </a:prstGeom>
          <a:noFill/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מצגת סיכום\10509668_532139026912844_331540170556917197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572428" cy="5597533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מצגת סיכום\נפילה באמצע הסלון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32"/>
            <a:ext cx="7620000" cy="5149074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מטוס צבאי בדרך  לעזה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362" name="Picture 2" descr="C:\Users\HOME\Desktop\מצגת סיכום\10543599_531247247002022_40837466519319398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358246" cy="4752975"/>
          </a:xfrm>
          <a:prstGeom prst="rect">
            <a:avLst/>
          </a:prstGeom>
          <a:noFill/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עזה</a:t>
            </a:r>
            <a:endParaRPr lang="he-IL" sz="2400" dirty="0"/>
          </a:p>
        </p:txBody>
      </p:sp>
      <p:pic>
        <p:nvPicPr>
          <p:cNvPr id="16386" name="Picture 2" descr="C:\Users\HOME\Desktop\מצגת סיכום\10530949_531204657006281_811049361431701795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424" y="1285860"/>
            <a:ext cx="8167151" cy="4840303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מצגת סיכום\חייל שנפל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356"/>
            <a:ext cx="3786214" cy="5411807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מצגת סיכום\חיילים מלווים חבר 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6000791" cy="5000660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מנהרות</a:t>
            </a:r>
            <a:endParaRPr lang="he-IL" sz="2400" dirty="0"/>
          </a:p>
        </p:txBody>
      </p:sp>
      <p:pic>
        <p:nvPicPr>
          <p:cNvPr id="18434" name="Picture 2" descr="C:\Users\HOME\Desktop\מצגת סיכום\9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143800" cy="4715683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מצגת סיכום\נפילה באמצע ה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143668" cy="5626121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מצגת סיכום\מנהרה בגבול עזה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143800" cy="5126055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מנהרה גדולה </a:t>
            </a:r>
            <a:endParaRPr lang="he-IL" sz="2000" dirty="0"/>
          </a:p>
        </p:txBody>
      </p:sp>
      <p:pic>
        <p:nvPicPr>
          <p:cNvPr id="21506" name="Picture 2" descr="C:\Users\HOME\Desktop\מצגת סיכום\The_train_tunnel_in_Samaria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643734" cy="4357718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חיילים בדרך לגבול עזה</a:t>
            </a:r>
            <a:endParaRPr lang="he-IL" sz="2400" dirty="0"/>
          </a:p>
        </p:txBody>
      </p:sp>
      <p:pic>
        <p:nvPicPr>
          <p:cNvPr id="4" name="Picture 2" descr="C:\Users\HOME\Desktop\מצגת סיכום\חיילים קרבים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358114" cy="4286280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מנהרה לשיגור טילים </a:t>
            </a:r>
            <a:endParaRPr lang="he-IL" sz="2000" dirty="0"/>
          </a:p>
        </p:txBody>
      </p:sp>
      <p:pic>
        <p:nvPicPr>
          <p:cNvPr id="22530" name="Picture 2" descr="C:\Users\HOME\Desktop\מצגת סיכום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715172" cy="4286280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1143000"/>
          </a:xfrm>
        </p:spPr>
        <p:txBody>
          <a:bodyPr/>
          <a:lstStyle/>
          <a:p>
            <a:r>
              <a:rPr lang="he-IL" dirty="0" smtClean="0">
                <a:hlinkClick r:id="rId2"/>
              </a:rPr>
              <a:t>רס"ב </a:t>
            </a:r>
            <a:r>
              <a:rPr lang="he-IL" dirty="0" err="1" smtClean="0">
                <a:hlinkClick r:id="rId2"/>
              </a:rPr>
              <a:t>ביינסאי</a:t>
            </a:r>
            <a:r>
              <a:rPr lang="he-IL" dirty="0" smtClean="0">
                <a:hlinkClick r:id="rId2"/>
              </a:rPr>
              <a:t> </a:t>
            </a:r>
            <a:r>
              <a:rPr lang="he-IL" dirty="0" err="1" smtClean="0">
                <a:hlinkClick r:id="rId2"/>
              </a:rPr>
              <a:t>קסהון</a:t>
            </a:r>
            <a:r>
              <a:rPr lang="he-IL" dirty="0" smtClean="0">
                <a:hlinkClick r:id="rId2"/>
              </a:rPr>
              <a:t> ז"ל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37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מצגת סיכום\גם אני גאה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5000660" cy="5626121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טנקים </a:t>
            </a:r>
            <a:endParaRPr lang="he-IL" sz="2400" dirty="0"/>
          </a:p>
        </p:txBody>
      </p:sp>
      <p:pic>
        <p:nvPicPr>
          <p:cNvPr id="4" name="Picture 2" descr="C:\Users\HOME\Desktop\מצגת סיכום\טנקים ברוצעת עזה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858048" cy="4286280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חמאס מתכונן לשגר לישראל</a:t>
            </a:r>
            <a:endParaRPr lang="he-IL" sz="2400" dirty="0"/>
          </a:p>
        </p:txBody>
      </p:sp>
      <p:pic>
        <p:nvPicPr>
          <p:cNvPr id="7170" name="Picture 2" descr="C:\Users\HOME\Desktop\מצגת סיכום\4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143668" cy="4000528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מצגת סיכום\7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572296" cy="4857784"/>
          </a:xfrm>
          <a:prstGeom prst="rect">
            <a:avLst/>
          </a:prstGeom>
          <a:noFill/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פעיל חמאס משגר טיל</a:t>
            </a:r>
            <a:endParaRPr lang="he-IL" sz="2400" dirty="0"/>
          </a:p>
        </p:txBody>
      </p:sp>
      <p:pic>
        <p:nvPicPr>
          <p:cNvPr id="9218" name="Picture 2" descr="C:\Users\HOME\Desktop\מצגת סיכום\הורד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43734" cy="4429156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ההורים שוכבים ומנסים להגן על התינוקת.</a:t>
            </a:r>
            <a:endParaRPr lang="he-IL" sz="2000" dirty="0"/>
          </a:p>
        </p:txBody>
      </p:sp>
      <p:pic>
        <p:nvPicPr>
          <p:cNvPr id="10242" name="Picture 2" descr="C:\Users\HOME\Desktop\מצגת סיכום\1909818_531641673629246_4236859298178655747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285860"/>
            <a:ext cx="7858180" cy="4840303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בחדר מדרגות בשעת האזעקה </a:t>
            </a:r>
            <a:endParaRPr lang="he-IL" sz="2400" dirty="0"/>
          </a:p>
        </p:txBody>
      </p:sp>
      <p:pic>
        <p:nvPicPr>
          <p:cNvPr id="11266" name="Picture 2" descr="C:\Users\HOME\Desktop\מצגת סיכום\בחדר מדרגות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072361" cy="4500594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כיפת הברזל מיירטת </a:t>
            </a:r>
            <a:endParaRPr lang="he-IL" sz="2400" dirty="0"/>
          </a:p>
        </p:txBody>
      </p:sp>
      <p:pic>
        <p:nvPicPr>
          <p:cNvPr id="12290" name="Picture 2" descr="C:\Users\HOME\Desktop\מצגת סיכום\10511244_531212300338850_5427854877233245117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500989" cy="4911741"/>
          </a:xfrm>
          <a:prstGeom prst="rect">
            <a:avLst/>
          </a:prstGeom>
          <a:noFill/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זיוה ארקה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86</Words>
  <Application>Microsoft Office PowerPoint</Application>
  <PresentationFormat>‫הצגה על המסך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ערכת נושא של Office</vt:lpstr>
      <vt:lpstr>מצגת של PowerPoint</vt:lpstr>
      <vt:lpstr>חיילים בדרך לגבול עזה</vt:lpstr>
      <vt:lpstr>טנקים </vt:lpstr>
      <vt:lpstr>חמאס מתכונן לשגר לישראל</vt:lpstr>
      <vt:lpstr>מצגת של PowerPoint</vt:lpstr>
      <vt:lpstr>פעיל חמאס משגר טיל</vt:lpstr>
      <vt:lpstr>ההורים שוכבים ומנסים להגן על התינוקת.</vt:lpstr>
      <vt:lpstr>בחדר מדרגות בשעת האזעקה </vt:lpstr>
      <vt:lpstr>כיפת הברזל מיירטת </vt:lpstr>
      <vt:lpstr>מצגת של PowerPoint</vt:lpstr>
      <vt:lpstr>מצגת של PowerPoint</vt:lpstr>
      <vt:lpstr>מטוס צבאי בדרך  לעזה</vt:lpstr>
      <vt:lpstr>עזה</vt:lpstr>
      <vt:lpstr>מצגת של PowerPoint</vt:lpstr>
      <vt:lpstr>מצגת של PowerPoint</vt:lpstr>
      <vt:lpstr>מנהרות</vt:lpstr>
      <vt:lpstr>מצגת של PowerPoint</vt:lpstr>
      <vt:lpstr>מצגת של PowerPoint</vt:lpstr>
      <vt:lpstr>מנהרה גדולה </vt:lpstr>
      <vt:lpstr>מנהרה לשיגור טילים </vt:lpstr>
      <vt:lpstr>רס"ב ביינסאי קסהון ז"ל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HOME</dc:creator>
  <cp:lastModifiedBy>user</cp:lastModifiedBy>
  <cp:revision>11</cp:revision>
  <dcterms:created xsi:type="dcterms:W3CDTF">2014-07-27T00:04:53Z</dcterms:created>
  <dcterms:modified xsi:type="dcterms:W3CDTF">2014-07-28T07:40:53Z</dcterms:modified>
</cp:coreProperties>
</file>