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3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9CC964-6804-4889-980B-3458AE35821F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38C4F4-B441-419D-9155-B93F8B34900D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F9EE-03B8-45B5-BDB8-EDF3A06EE970}" type="datetimeFigureOut">
              <a:rPr lang="he-IL" smtClean="0"/>
              <a:t>י"א/תמוז/תשע"ד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E8C0-081F-4071-A51F-BF473055966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184575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C:\Users\dror\Desktop\אולפן\20140630_103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13176" y="-3843808"/>
            <a:ext cx="20726400" cy="155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dror\Desktop\אולפן\IMG-20140630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or\Desktop\אולפן\20140630_103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ror\Desktop\אולפן\20140630_155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or\Desktop\אולפן\20140630_155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or\Desktop\אולפן\20140630_155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or\Desktop\אולפן\IMG-20140630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or\Desktop\אולפן\IMG-20140630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or\Desktop\אולפן\IMG-20140630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 descr="C:\Users\dror\Desktop\אולפן\IMG-20140630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‫הצגה על המסך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dror</dc:creator>
  <cp:lastModifiedBy>dror</cp:lastModifiedBy>
  <cp:revision>1</cp:revision>
  <dcterms:created xsi:type="dcterms:W3CDTF">2014-07-09T20:51:55Z</dcterms:created>
  <dcterms:modified xsi:type="dcterms:W3CDTF">2014-07-09T20:58:46Z</dcterms:modified>
</cp:coreProperties>
</file>