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4" r:id="rId3"/>
    <p:sldId id="267" r:id="rId4"/>
    <p:sldId id="265" r:id="rId5"/>
    <p:sldId id="266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70" autoAdjust="0"/>
    <p:restoredTop sz="94710" autoAdjust="0"/>
  </p:normalViewPr>
  <p:slideViewPr>
    <p:cSldViewPr>
      <p:cViewPr varScale="1">
        <p:scale>
          <a:sx n="62" d="100"/>
          <a:sy n="62" d="100"/>
        </p:scale>
        <p:origin x="-132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9EFFFB-951C-45AD-88A5-202BD66D1ED6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69B20AB8-FAE3-44ED-8FD5-F1D72A1BA0BE}">
      <dgm:prSet phldrT="[טקסט]" custT="1"/>
      <dgm:spPr/>
      <dgm:t>
        <a:bodyPr/>
        <a:lstStyle/>
        <a:p>
          <a:pPr rtl="1"/>
          <a:r>
            <a:rPr lang="he-IL" sz="2400" b="1" dirty="0" smtClean="0">
              <a:solidFill>
                <a:srgbClr val="C00000"/>
              </a:solidFill>
              <a:cs typeface="Narkisim" pitchFamily="2" charset="-79"/>
            </a:rPr>
            <a:t>הנחלת הלשון העברית</a:t>
          </a:r>
          <a:endParaRPr lang="he-IL" sz="2400" b="1" dirty="0">
            <a:solidFill>
              <a:srgbClr val="C00000"/>
            </a:solidFill>
            <a:cs typeface="Narkisim" pitchFamily="2" charset="-79"/>
          </a:endParaRPr>
        </a:p>
      </dgm:t>
    </dgm:pt>
    <dgm:pt modelId="{AE0B3276-3018-403B-8260-12C426472A60}" type="parTrans" cxnId="{E285E08A-6796-4E30-B8C2-BC82008DA65C}">
      <dgm:prSet/>
      <dgm:spPr/>
      <dgm:t>
        <a:bodyPr/>
        <a:lstStyle/>
        <a:p>
          <a:pPr rtl="1"/>
          <a:endParaRPr lang="he-IL"/>
        </a:p>
      </dgm:t>
    </dgm:pt>
    <dgm:pt modelId="{DB81D464-1E40-46F8-8CEE-C2652C5BC722}" type="sibTrans" cxnId="{E285E08A-6796-4E30-B8C2-BC82008DA65C}">
      <dgm:prSet/>
      <dgm:spPr/>
      <dgm:t>
        <a:bodyPr/>
        <a:lstStyle/>
        <a:p>
          <a:pPr rtl="1"/>
          <a:endParaRPr lang="he-IL"/>
        </a:p>
      </dgm:t>
    </dgm:pt>
    <dgm:pt modelId="{1A248338-7A0F-496B-ABE2-E887CB89D3BA}">
      <dgm:prSet phldrT="[טקסט]" custT="1"/>
      <dgm:spPr/>
      <dgm:t>
        <a:bodyPr/>
        <a:lstStyle/>
        <a:p>
          <a:pPr rtl="1"/>
          <a:endParaRPr lang="he-IL" sz="1800" b="1" dirty="0" smtClean="0"/>
        </a:p>
        <a:p>
          <a:pPr rtl="1"/>
          <a:r>
            <a:rPr lang="he-IL" sz="1800" b="1" dirty="0" smtClean="0">
              <a:cs typeface="Narkisim" pitchFamily="2" charset="-79"/>
            </a:rPr>
            <a:t>הטמעת ערכים תרבותיים וחברתיים</a:t>
          </a:r>
        </a:p>
        <a:p>
          <a:pPr rtl="1"/>
          <a:endParaRPr lang="he-IL" sz="1100" dirty="0"/>
        </a:p>
      </dgm:t>
    </dgm:pt>
    <dgm:pt modelId="{8F9DB0B1-A57D-4019-A261-A97F50010E5F}" type="parTrans" cxnId="{B9B463FF-D080-417E-8495-C68C580A484B}">
      <dgm:prSet/>
      <dgm:spPr/>
      <dgm:t>
        <a:bodyPr/>
        <a:lstStyle/>
        <a:p>
          <a:pPr rtl="1"/>
          <a:endParaRPr lang="he-IL"/>
        </a:p>
      </dgm:t>
    </dgm:pt>
    <dgm:pt modelId="{A1F1DD3B-1B0E-4A44-82F0-692D35D957E7}" type="sibTrans" cxnId="{B9B463FF-D080-417E-8495-C68C580A484B}">
      <dgm:prSet/>
      <dgm:spPr/>
      <dgm:t>
        <a:bodyPr/>
        <a:lstStyle/>
        <a:p>
          <a:pPr rtl="1"/>
          <a:endParaRPr lang="he-IL"/>
        </a:p>
      </dgm:t>
    </dgm:pt>
    <dgm:pt modelId="{C0108C74-F8DF-47CF-BB5C-FD15F8F90580}">
      <dgm:prSet phldrT="[טקסט]" custT="1"/>
      <dgm:spPr/>
      <dgm:t>
        <a:bodyPr/>
        <a:lstStyle/>
        <a:p>
          <a:pPr rtl="1"/>
          <a:r>
            <a:rPr lang="he-IL" sz="2000" b="1" dirty="0" smtClean="0">
              <a:cs typeface="Narkisim" pitchFamily="2" charset="-79"/>
            </a:rPr>
            <a:t>שיעורים מתוקשבים</a:t>
          </a:r>
          <a:endParaRPr lang="he-IL" sz="2000" b="1" dirty="0">
            <a:cs typeface="Narkisim" pitchFamily="2" charset="-79"/>
          </a:endParaRPr>
        </a:p>
      </dgm:t>
    </dgm:pt>
    <dgm:pt modelId="{A8197447-7B7E-468B-9533-F9A6081037A6}" type="parTrans" cxnId="{719F8D34-AB61-4F6E-A02D-BFB1CC80B393}">
      <dgm:prSet/>
      <dgm:spPr/>
      <dgm:t>
        <a:bodyPr/>
        <a:lstStyle/>
        <a:p>
          <a:pPr rtl="1"/>
          <a:endParaRPr lang="he-IL"/>
        </a:p>
      </dgm:t>
    </dgm:pt>
    <dgm:pt modelId="{0B8574EA-E4FA-4138-A10A-26ACF3522593}" type="sibTrans" cxnId="{719F8D34-AB61-4F6E-A02D-BFB1CC80B393}">
      <dgm:prSet/>
      <dgm:spPr/>
      <dgm:t>
        <a:bodyPr/>
        <a:lstStyle/>
        <a:p>
          <a:pPr rtl="1"/>
          <a:endParaRPr lang="he-IL"/>
        </a:p>
      </dgm:t>
    </dgm:pt>
    <dgm:pt modelId="{F99354FD-6D22-4EF6-8482-3F66B27083EB}">
      <dgm:prSet phldrT="[טקסט]" custT="1"/>
      <dgm:spPr/>
      <dgm:t>
        <a:bodyPr/>
        <a:lstStyle/>
        <a:p>
          <a:pPr rtl="1"/>
          <a:r>
            <a:rPr lang="he-IL" sz="2000" b="1" dirty="0" smtClean="0">
              <a:cs typeface="Narkisim" pitchFamily="2" charset="-79"/>
            </a:rPr>
            <a:t>טקסים</a:t>
          </a:r>
          <a:r>
            <a:rPr lang="he-IL" sz="1300" dirty="0" smtClean="0"/>
            <a:t> </a:t>
          </a:r>
          <a:endParaRPr lang="he-IL" sz="1300" dirty="0"/>
        </a:p>
      </dgm:t>
    </dgm:pt>
    <dgm:pt modelId="{2CDC176F-D33F-43FF-9F96-953F1972CA04}" type="parTrans" cxnId="{7A6E86B1-14AD-42CE-A4C2-2432FD5B632F}">
      <dgm:prSet/>
      <dgm:spPr/>
      <dgm:t>
        <a:bodyPr/>
        <a:lstStyle/>
        <a:p>
          <a:pPr rtl="1"/>
          <a:endParaRPr lang="he-IL"/>
        </a:p>
      </dgm:t>
    </dgm:pt>
    <dgm:pt modelId="{1B815D88-E725-4F1E-B8CF-A8E625C73C18}" type="sibTrans" cxnId="{7A6E86B1-14AD-42CE-A4C2-2432FD5B632F}">
      <dgm:prSet/>
      <dgm:spPr/>
      <dgm:t>
        <a:bodyPr/>
        <a:lstStyle/>
        <a:p>
          <a:pPr rtl="1"/>
          <a:endParaRPr lang="he-IL"/>
        </a:p>
      </dgm:t>
    </dgm:pt>
    <dgm:pt modelId="{7AD0F93A-70D4-45EC-BBAA-7317285F69AF}">
      <dgm:prSet phldrT="[טקסט]" custT="1"/>
      <dgm:spPr/>
      <dgm:t>
        <a:bodyPr/>
        <a:lstStyle/>
        <a:p>
          <a:pPr rtl="1"/>
          <a:r>
            <a:rPr lang="he-IL" sz="2000" b="1" dirty="0" smtClean="0">
              <a:cs typeface="Narkisim" pitchFamily="2" charset="-79"/>
            </a:rPr>
            <a:t>לימודי חשבון</a:t>
          </a:r>
          <a:endParaRPr lang="he-IL" sz="2000" b="1" dirty="0">
            <a:cs typeface="Narkisim" pitchFamily="2" charset="-79"/>
          </a:endParaRPr>
        </a:p>
      </dgm:t>
    </dgm:pt>
    <dgm:pt modelId="{E9F07FE5-FA68-4FB1-980D-AEE09248D0B5}" type="parTrans" cxnId="{D2DC43E8-2199-4AB3-A562-DC9A97E759D0}">
      <dgm:prSet/>
      <dgm:spPr/>
      <dgm:t>
        <a:bodyPr/>
        <a:lstStyle/>
        <a:p>
          <a:pPr rtl="1"/>
          <a:endParaRPr lang="he-IL"/>
        </a:p>
      </dgm:t>
    </dgm:pt>
    <dgm:pt modelId="{C5A8517B-83D6-4B2F-9959-30944C44AA5F}" type="sibTrans" cxnId="{D2DC43E8-2199-4AB3-A562-DC9A97E759D0}">
      <dgm:prSet/>
      <dgm:spPr/>
      <dgm:t>
        <a:bodyPr/>
        <a:lstStyle/>
        <a:p>
          <a:pPr rtl="1"/>
          <a:endParaRPr lang="he-IL"/>
        </a:p>
      </dgm:t>
    </dgm:pt>
    <dgm:pt modelId="{15D59A91-2138-41F3-9ABC-FBB203D15BE5}">
      <dgm:prSet phldrT="[טקסט]" custT="1"/>
      <dgm:spPr/>
      <dgm:t>
        <a:bodyPr/>
        <a:lstStyle/>
        <a:p>
          <a:pPr rtl="1"/>
          <a:r>
            <a:rPr lang="he-IL" sz="1400" b="1" dirty="0" smtClean="0"/>
            <a:t>סדנאות בנושא </a:t>
          </a:r>
          <a:r>
            <a:rPr lang="he-IL" sz="1400" b="1" dirty="0" smtClean="0">
              <a:cs typeface="Narkisim" pitchFamily="2" charset="-79"/>
            </a:rPr>
            <a:t>המרכז</a:t>
          </a:r>
          <a:r>
            <a:rPr lang="he-IL" sz="1400" b="1" dirty="0" smtClean="0"/>
            <a:t> השנתי "מנהיגות פורצת דרך</a:t>
          </a:r>
          <a:r>
            <a:rPr lang="he-IL" sz="1400" dirty="0" smtClean="0"/>
            <a:t>"</a:t>
          </a:r>
          <a:endParaRPr lang="he-IL" sz="1400" dirty="0"/>
        </a:p>
      </dgm:t>
    </dgm:pt>
    <dgm:pt modelId="{6FF61FF0-1FA8-46F9-AAE1-71CD77EBC92A}" type="parTrans" cxnId="{F19C5C19-D781-4F1B-A279-D9565027F8BD}">
      <dgm:prSet/>
      <dgm:spPr/>
      <dgm:t>
        <a:bodyPr/>
        <a:lstStyle/>
        <a:p>
          <a:pPr rtl="1"/>
          <a:endParaRPr lang="he-IL"/>
        </a:p>
      </dgm:t>
    </dgm:pt>
    <dgm:pt modelId="{74C6FB2B-B989-4C65-85E2-A228BCCA8DDF}" type="sibTrans" cxnId="{F19C5C19-D781-4F1B-A279-D9565027F8BD}">
      <dgm:prSet/>
      <dgm:spPr/>
      <dgm:t>
        <a:bodyPr/>
        <a:lstStyle/>
        <a:p>
          <a:pPr rtl="1"/>
          <a:endParaRPr lang="he-IL"/>
        </a:p>
      </dgm:t>
    </dgm:pt>
    <dgm:pt modelId="{276973FA-CC5E-4AEA-A8E9-7A0E5EBAD554}">
      <dgm:prSet phldrT="[טקסט]" custT="1"/>
      <dgm:spPr/>
      <dgm:t>
        <a:bodyPr/>
        <a:lstStyle/>
        <a:p>
          <a:pPr rtl="1"/>
          <a:r>
            <a:rPr lang="he-IL" sz="2000" b="1" dirty="0" smtClean="0">
              <a:cs typeface="Narkisim" pitchFamily="2" charset="-79"/>
            </a:rPr>
            <a:t>סיורים לימודיים</a:t>
          </a:r>
          <a:endParaRPr lang="he-IL" sz="2000" b="1" dirty="0">
            <a:cs typeface="Narkisim" pitchFamily="2" charset="-79"/>
          </a:endParaRPr>
        </a:p>
      </dgm:t>
    </dgm:pt>
    <dgm:pt modelId="{8FB130AA-21AB-4E31-84E0-731688650917}" type="parTrans" cxnId="{D1E232C3-4B8A-4092-B777-E3139510DDB2}">
      <dgm:prSet/>
      <dgm:spPr/>
      <dgm:t>
        <a:bodyPr/>
        <a:lstStyle/>
        <a:p>
          <a:pPr rtl="1"/>
          <a:endParaRPr lang="he-IL"/>
        </a:p>
      </dgm:t>
    </dgm:pt>
    <dgm:pt modelId="{2CF9F5DF-21BC-4CCF-8408-5D7FF380B8FF}" type="sibTrans" cxnId="{D1E232C3-4B8A-4092-B777-E3139510DDB2}">
      <dgm:prSet/>
      <dgm:spPr/>
      <dgm:t>
        <a:bodyPr/>
        <a:lstStyle/>
        <a:p>
          <a:pPr rtl="1"/>
          <a:endParaRPr lang="he-IL"/>
        </a:p>
      </dgm:t>
    </dgm:pt>
    <dgm:pt modelId="{1CE294C1-CFE7-4007-B98A-AFC34C1C98CE}" type="pres">
      <dgm:prSet presAssocID="{6B9EFFFB-951C-45AD-88A5-202BD66D1ED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CE6E2600-B5D3-43F2-8D05-62F79B1696DC}" type="pres">
      <dgm:prSet presAssocID="{69B20AB8-FAE3-44ED-8FD5-F1D72A1BA0BE}" presName="centerShape" presStyleLbl="node0" presStyleIdx="0" presStyleCnt="1" custAng="0" custScaleX="128199" custScaleY="96602" custLinFactNeighborX="425" custLinFactNeighborY="-1584"/>
      <dgm:spPr/>
      <dgm:t>
        <a:bodyPr/>
        <a:lstStyle/>
        <a:p>
          <a:pPr rtl="1"/>
          <a:endParaRPr lang="he-IL"/>
        </a:p>
      </dgm:t>
    </dgm:pt>
    <dgm:pt modelId="{A1BC7A54-A4A8-4BF2-8691-D991C02F3B61}" type="pres">
      <dgm:prSet presAssocID="{8F9DB0B1-A57D-4019-A261-A97F50010E5F}" presName="parTrans" presStyleLbl="sibTrans2D1" presStyleIdx="0" presStyleCnt="6" custLinFactNeighborX="1" custLinFactNeighborY="-5482"/>
      <dgm:spPr/>
      <dgm:t>
        <a:bodyPr/>
        <a:lstStyle/>
        <a:p>
          <a:pPr rtl="1"/>
          <a:endParaRPr lang="he-IL"/>
        </a:p>
      </dgm:t>
    </dgm:pt>
    <dgm:pt modelId="{0B1ABA73-2029-4FB5-9E6A-CF9F31739958}" type="pres">
      <dgm:prSet presAssocID="{8F9DB0B1-A57D-4019-A261-A97F50010E5F}" presName="connectorText" presStyleLbl="sibTrans2D1" presStyleIdx="0" presStyleCnt="6"/>
      <dgm:spPr/>
      <dgm:t>
        <a:bodyPr/>
        <a:lstStyle/>
        <a:p>
          <a:pPr rtl="1"/>
          <a:endParaRPr lang="he-IL"/>
        </a:p>
      </dgm:t>
    </dgm:pt>
    <dgm:pt modelId="{30378E28-0874-4EC3-9811-CC0CE17C7192}" type="pres">
      <dgm:prSet presAssocID="{1A248338-7A0F-496B-ABE2-E887CB89D3BA}" presName="node" presStyleLbl="node1" presStyleIdx="0" presStyleCnt="6" custScaleX="118241" custScaleY="115289" custRadScaleRad="97639" custRadScaleInc="1225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802A02E-7736-40A1-A310-130F24F9C2E0}" type="pres">
      <dgm:prSet presAssocID="{A8197447-7B7E-468B-9533-F9A6081037A6}" presName="parTrans" presStyleLbl="sibTrans2D1" presStyleIdx="1" presStyleCnt="6"/>
      <dgm:spPr/>
      <dgm:t>
        <a:bodyPr/>
        <a:lstStyle/>
        <a:p>
          <a:pPr rtl="1"/>
          <a:endParaRPr lang="he-IL"/>
        </a:p>
      </dgm:t>
    </dgm:pt>
    <dgm:pt modelId="{D5183642-0FBD-44E7-BD7D-9676BBD0B56C}" type="pres">
      <dgm:prSet presAssocID="{A8197447-7B7E-468B-9533-F9A6081037A6}" presName="connectorText" presStyleLbl="sibTrans2D1" presStyleIdx="1" presStyleCnt="6"/>
      <dgm:spPr/>
      <dgm:t>
        <a:bodyPr/>
        <a:lstStyle/>
        <a:p>
          <a:pPr rtl="1"/>
          <a:endParaRPr lang="he-IL"/>
        </a:p>
      </dgm:t>
    </dgm:pt>
    <dgm:pt modelId="{7687EB1B-5B20-4086-B88D-10307F8EAC7D}" type="pres">
      <dgm:prSet presAssocID="{C0108C74-F8DF-47CF-BB5C-FD15F8F90580}" presName="node" presStyleLbl="node1" presStyleIdx="1" presStyleCnt="6" custScaleX="14475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819F578-66A4-4F39-9AD8-58ACD42D5C6E}" type="pres">
      <dgm:prSet presAssocID="{2CDC176F-D33F-43FF-9F96-953F1972CA04}" presName="parTrans" presStyleLbl="sibTrans2D1" presStyleIdx="2" presStyleCnt="6"/>
      <dgm:spPr/>
      <dgm:t>
        <a:bodyPr/>
        <a:lstStyle/>
        <a:p>
          <a:pPr rtl="1"/>
          <a:endParaRPr lang="he-IL"/>
        </a:p>
      </dgm:t>
    </dgm:pt>
    <dgm:pt modelId="{A0E2CE12-E2A9-4636-8D0D-C6822166E903}" type="pres">
      <dgm:prSet presAssocID="{2CDC176F-D33F-43FF-9F96-953F1972CA04}" presName="connectorText" presStyleLbl="sibTrans2D1" presStyleIdx="2" presStyleCnt="6"/>
      <dgm:spPr/>
      <dgm:t>
        <a:bodyPr/>
        <a:lstStyle/>
        <a:p>
          <a:pPr rtl="1"/>
          <a:endParaRPr lang="he-IL"/>
        </a:p>
      </dgm:t>
    </dgm:pt>
    <dgm:pt modelId="{2733BFB0-2395-4E9A-AD43-31823985963D}" type="pres">
      <dgm:prSet presAssocID="{F99354FD-6D22-4EF6-8482-3F66B27083E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4258A85-ED00-4DF3-BE2A-758162BC262A}" type="pres">
      <dgm:prSet presAssocID="{E9F07FE5-FA68-4FB1-980D-AEE09248D0B5}" presName="parTrans" presStyleLbl="sibTrans2D1" presStyleIdx="3" presStyleCnt="6"/>
      <dgm:spPr/>
      <dgm:t>
        <a:bodyPr/>
        <a:lstStyle/>
        <a:p>
          <a:pPr rtl="1"/>
          <a:endParaRPr lang="he-IL"/>
        </a:p>
      </dgm:t>
    </dgm:pt>
    <dgm:pt modelId="{ABFC1FE6-847C-420F-AFD2-1A580CB8D1AD}" type="pres">
      <dgm:prSet presAssocID="{E9F07FE5-FA68-4FB1-980D-AEE09248D0B5}" presName="connectorText" presStyleLbl="sibTrans2D1" presStyleIdx="3" presStyleCnt="6"/>
      <dgm:spPr/>
      <dgm:t>
        <a:bodyPr/>
        <a:lstStyle/>
        <a:p>
          <a:pPr rtl="1"/>
          <a:endParaRPr lang="he-IL"/>
        </a:p>
      </dgm:t>
    </dgm:pt>
    <dgm:pt modelId="{82364B66-EAD1-4AA8-87A1-09484EB403F7}" type="pres">
      <dgm:prSet presAssocID="{7AD0F93A-70D4-45EC-BBAA-7317285F69AF}" presName="node" presStyleLbl="node1" presStyleIdx="3" presStyleCnt="6" custRadScaleRad="97400" custRadScaleInc="382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B90028E-E93E-4336-BFE7-7FE610F59B9A}" type="pres">
      <dgm:prSet presAssocID="{6FF61FF0-1FA8-46F9-AAE1-71CD77EBC92A}" presName="parTrans" presStyleLbl="sibTrans2D1" presStyleIdx="4" presStyleCnt="6"/>
      <dgm:spPr/>
      <dgm:t>
        <a:bodyPr/>
        <a:lstStyle/>
        <a:p>
          <a:pPr rtl="1"/>
          <a:endParaRPr lang="he-IL"/>
        </a:p>
      </dgm:t>
    </dgm:pt>
    <dgm:pt modelId="{1C39790A-6E19-4A68-991B-D7798A108FEC}" type="pres">
      <dgm:prSet presAssocID="{6FF61FF0-1FA8-46F9-AAE1-71CD77EBC92A}" presName="connectorText" presStyleLbl="sibTrans2D1" presStyleIdx="4" presStyleCnt="6"/>
      <dgm:spPr/>
      <dgm:t>
        <a:bodyPr/>
        <a:lstStyle/>
        <a:p>
          <a:pPr rtl="1"/>
          <a:endParaRPr lang="he-IL"/>
        </a:p>
      </dgm:t>
    </dgm:pt>
    <dgm:pt modelId="{794E0D1A-D8B5-4B7E-BEF0-B4BB1961D872}" type="pres">
      <dgm:prSet presAssocID="{15D59A91-2138-41F3-9ABC-FBB203D15BE5}" presName="node" presStyleLbl="node1" presStyleIdx="4" presStyleCnt="6" custScaleX="125202" custRadScaleRad="98620" custRadScaleInc="176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0616B87-5530-41C7-B0D8-FE387BD8D995}" type="pres">
      <dgm:prSet presAssocID="{8FB130AA-21AB-4E31-84E0-731688650917}" presName="parTrans" presStyleLbl="sibTrans2D1" presStyleIdx="5" presStyleCnt="6"/>
      <dgm:spPr/>
      <dgm:t>
        <a:bodyPr/>
        <a:lstStyle/>
        <a:p>
          <a:pPr rtl="1"/>
          <a:endParaRPr lang="he-IL"/>
        </a:p>
      </dgm:t>
    </dgm:pt>
    <dgm:pt modelId="{360E09C4-97A8-4DC7-B4A0-B3777D65D170}" type="pres">
      <dgm:prSet presAssocID="{8FB130AA-21AB-4E31-84E0-731688650917}" presName="connectorText" presStyleLbl="sibTrans2D1" presStyleIdx="5" presStyleCnt="6"/>
      <dgm:spPr/>
      <dgm:t>
        <a:bodyPr/>
        <a:lstStyle/>
        <a:p>
          <a:pPr rtl="1"/>
          <a:endParaRPr lang="he-IL"/>
        </a:p>
      </dgm:t>
    </dgm:pt>
    <dgm:pt modelId="{81B65F7C-8823-4B5B-904C-8BFE2B0E7A4B}" type="pres">
      <dgm:prSet presAssocID="{276973FA-CC5E-4AEA-A8E9-7A0E5EBAD554}" presName="node" presStyleLbl="node1" presStyleIdx="5" presStyleCnt="6" custScaleX="128318" custScaleY="130337" custRadScaleRad="97917" custRadScaleInc="235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6C32AF25-AACF-4B48-B48B-11E3636EB86E}" type="presOf" srcId="{2CDC176F-D33F-43FF-9F96-953F1972CA04}" destId="{A0E2CE12-E2A9-4636-8D0D-C6822166E903}" srcOrd="1" destOrd="0" presId="urn:microsoft.com/office/officeart/2005/8/layout/radial5"/>
    <dgm:cxn modelId="{A544A20D-89DB-45CC-B292-74AD9E5BA9AB}" type="presOf" srcId="{A8197447-7B7E-468B-9533-F9A6081037A6}" destId="{3802A02E-7736-40A1-A310-130F24F9C2E0}" srcOrd="0" destOrd="0" presId="urn:microsoft.com/office/officeart/2005/8/layout/radial5"/>
    <dgm:cxn modelId="{E285E08A-6796-4E30-B8C2-BC82008DA65C}" srcId="{6B9EFFFB-951C-45AD-88A5-202BD66D1ED6}" destId="{69B20AB8-FAE3-44ED-8FD5-F1D72A1BA0BE}" srcOrd="0" destOrd="0" parTransId="{AE0B3276-3018-403B-8260-12C426472A60}" sibTransId="{DB81D464-1E40-46F8-8CEE-C2652C5BC722}"/>
    <dgm:cxn modelId="{8F8F43ED-2F37-400A-8A03-6524CAFEC97F}" type="presOf" srcId="{7AD0F93A-70D4-45EC-BBAA-7317285F69AF}" destId="{82364B66-EAD1-4AA8-87A1-09484EB403F7}" srcOrd="0" destOrd="0" presId="urn:microsoft.com/office/officeart/2005/8/layout/radial5"/>
    <dgm:cxn modelId="{C7F9D7B2-85D3-4F1B-BE7F-3BCC83560BA8}" type="presOf" srcId="{276973FA-CC5E-4AEA-A8E9-7A0E5EBAD554}" destId="{81B65F7C-8823-4B5B-904C-8BFE2B0E7A4B}" srcOrd="0" destOrd="0" presId="urn:microsoft.com/office/officeart/2005/8/layout/radial5"/>
    <dgm:cxn modelId="{E30BD9FF-BCB5-4640-AB5D-E0F91D4476E0}" type="presOf" srcId="{69B20AB8-FAE3-44ED-8FD5-F1D72A1BA0BE}" destId="{CE6E2600-B5D3-43F2-8D05-62F79B1696DC}" srcOrd="0" destOrd="0" presId="urn:microsoft.com/office/officeart/2005/8/layout/radial5"/>
    <dgm:cxn modelId="{C1D714FD-0945-4728-8B5F-3DCB53FCE0F4}" type="presOf" srcId="{E9F07FE5-FA68-4FB1-980D-AEE09248D0B5}" destId="{ABFC1FE6-847C-420F-AFD2-1A580CB8D1AD}" srcOrd="1" destOrd="0" presId="urn:microsoft.com/office/officeart/2005/8/layout/radial5"/>
    <dgm:cxn modelId="{F19C5C19-D781-4F1B-A279-D9565027F8BD}" srcId="{69B20AB8-FAE3-44ED-8FD5-F1D72A1BA0BE}" destId="{15D59A91-2138-41F3-9ABC-FBB203D15BE5}" srcOrd="4" destOrd="0" parTransId="{6FF61FF0-1FA8-46F9-AAE1-71CD77EBC92A}" sibTransId="{74C6FB2B-B989-4C65-85E2-A228BCCA8DDF}"/>
    <dgm:cxn modelId="{BB8B59A4-9C21-4424-9F6D-A28E0A5D23BA}" type="presOf" srcId="{F99354FD-6D22-4EF6-8482-3F66B27083EB}" destId="{2733BFB0-2395-4E9A-AD43-31823985963D}" srcOrd="0" destOrd="0" presId="urn:microsoft.com/office/officeart/2005/8/layout/radial5"/>
    <dgm:cxn modelId="{EF2D376E-AF51-4989-9891-AA1D9D05F26E}" type="presOf" srcId="{6FF61FF0-1FA8-46F9-AAE1-71CD77EBC92A}" destId="{1C39790A-6E19-4A68-991B-D7798A108FEC}" srcOrd="1" destOrd="0" presId="urn:microsoft.com/office/officeart/2005/8/layout/radial5"/>
    <dgm:cxn modelId="{9740DC8A-FB59-4D66-965D-76D145BAD01C}" type="presOf" srcId="{8FB130AA-21AB-4E31-84E0-731688650917}" destId="{360E09C4-97A8-4DC7-B4A0-B3777D65D170}" srcOrd="1" destOrd="0" presId="urn:microsoft.com/office/officeart/2005/8/layout/radial5"/>
    <dgm:cxn modelId="{4A117611-83FA-496E-A5E4-E68574B876A4}" type="presOf" srcId="{1A248338-7A0F-496B-ABE2-E887CB89D3BA}" destId="{30378E28-0874-4EC3-9811-CC0CE17C7192}" srcOrd="0" destOrd="0" presId="urn:microsoft.com/office/officeart/2005/8/layout/radial5"/>
    <dgm:cxn modelId="{D1E232C3-4B8A-4092-B777-E3139510DDB2}" srcId="{69B20AB8-FAE3-44ED-8FD5-F1D72A1BA0BE}" destId="{276973FA-CC5E-4AEA-A8E9-7A0E5EBAD554}" srcOrd="5" destOrd="0" parTransId="{8FB130AA-21AB-4E31-84E0-731688650917}" sibTransId="{2CF9F5DF-21BC-4CCF-8408-5D7FF380B8FF}"/>
    <dgm:cxn modelId="{E3F2700A-CE56-4D8B-A16B-0A402299AF30}" type="presOf" srcId="{15D59A91-2138-41F3-9ABC-FBB203D15BE5}" destId="{794E0D1A-D8B5-4B7E-BEF0-B4BB1961D872}" srcOrd="0" destOrd="0" presId="urn:microsoft.com/office/officeart/2005/8/layout/radial5"/>
    <dgm:cxn modelId="{7A6E86B1-14AD-42CE-A4C2-2432FD5B632F}" srcId="{69B20AB8-FAE3-44ED-8FD5-F1D72A1BA0BE}" destId="{F99354FD-6D22-4EF6-8482-3F66B27083EB}" srcOrd="2" destOrd="0" parTransId="{2CDC176F-D33F-43FF-9F96-953F1972CA04}" sibTransId="{1B815D88-E725-4F1E-B8CF-A8E625C73C18}"/>
    <dgm:cxn modelId="{E97BCE25-DDAE-4115-8D20-2E3F6791B804}" type="presOf" srcId="{C0108C74-F8DF-47CF-BB5C-FD15F8F90580}" destId="{7687EB1B-5B20-4086-B88D-10307F8EAC7D}" srcOrd="0" destOrd="0" presId="urn:microsoft.com/office/officeart/2005/8/layout/radial5"/>
    <dgm:cxn modelId="{ABBDD6FC-02EE-4851-B3C4-4B894D86C921}" type="presOf" srcId="{6B9EFFFB-951C-45AD-88A5-202BD66D1ED6}" destId="{1CE294C1-CFE7-4007-B98A-AFC34C1C98CE}" srcOrd="0" destOrd="0" presId="urn:microsoft.com/office/officeart/2005/8/layout/radial5"/>
    <dgm:cxn modelId="{C0D41000-C35A-4271-BF76-1CEA45FBA727}" type="presOf" srcId="{8FB130AA-21AB-4E31-84E0-731688650917}" destId="{C0616B87-5530-41C7-B0D8-FE387BD8D995}" srcOrd="0" destOrd="0" presId="urn:microsoft.com/office/officeart/2005/8/layout/radial5"/>
    <dgm:cxn modelId="{1D3EF8B1-E911-46A4-9B28-AC16D4D79563}" type="presOf" srcId="{8F9DB0B1-A57D-4019-A261-A97F50010E5F}" destId="{0B1ABA73-2029-4FB5-9E6A-CF9F31739958}" srcOrd="1" destOrd="0" presId="urn:microsoft.com/office/officeart/2005/8/layout/radial5"/>
    <dgm:cxn modelId="{522F1933-45AB-4B7C-B908-144AE3D16C8B}" type="presOf" srcId="{8F9DB0B1-A57D-4019-A261-A97F50010E5F}" destId="{A1BC7A54-A4A8-4BF2-8691-D991C02F3B61}" srcOrd="0" destOrd="0" presId="urn:microsoft.com/office/officeart/2005/8/layout/radial5"/>
    <dgm:cxn modelId="{F9E7ED59-B511-48F2-B419-98D428D030AD}" type="presOf" srcId="{E9F07FE5-FA68-4FB1-980D-AEE09248D0B5}" destId="{74258A85-ED00-4DF3-BE2A-758162BC262A}" srcOrd="0" destOrd="0" presId="urn:microsoft.com/office/officeart/2005/8/layout/radial5"/>
    <dgm:cxn modelId="{41DC5AB5-1203-40F9-B90F-CB817020DBFB}" type="presOf" srcId="{A8197447-7B7E-468B-9533-F9A6081037A6}" destId="{D5183642-0FBD-44E7-BD7D-9676BBD0B56C}" srcOrd="1" destOrd="0" presId="urn:microsoft.com/office/officeart/2005/8/layout/radial5"/>
    <dgm:cxn modelId="{719F8D34-AB61-4F6E-A02D-BFB1CC80B393}" srcId="{69B20AB8-FAE3-44ED-8FD5-F1D72A1BA0BE}" destId="{C0108C74-F8DF-47CF-BB5C-FD15F8F90580}" srcOrd="1" destOrd="0" parTransId="{A8197447-7B7E-468B-9533-F9A6081037A6}" sibTransId="{0B8574EA-E4FA-4138-A10A-26ACF3522593}"/>
    <dgm:cxn modelId="{EB65304B-3A97-4683-9719-8E81D0CECD33}" type="presOf" srcId="{2CDC176F-D33F-43FF-9F96-953F1972CA04}" destId="{8819F578-66A4-4F39-9AD8-58ACD42D5C6E}" srcOrd="0" destOrd="0" presId="urn:microsoft.com/office/officeart/2005/8/layout/radial5"/>
    <dgm:cxn modelId="{D2DC43E8-2199-4AB3-A562-DC9A97E759D0}" srcId="{69B20AB8-FAE3-44ED-8FD5-F1D72A1BA0BE}" destId="{7AD0F93A-70D4-45EC-BBAA-7317285F69AF}" srcOrd="3" destOrd="0" parTransId="{E9F07FE5-FA68-4FB1-980D-AEE09248D0B5}" sibTransId="{C5A8517B-83D6-4B2F-9959-30944C44AA5F}"/>
    <dgm:cxn modelId="{C05EBB81-1A34-49B0-8B8D-2B3CE7944EB5}" type="presOf" srcId="{6FF61FF0-1FA8-46F9-AAE1-71CD77EBC92A}" destId="{7B90028E-E93E-4336-BFE7-7FE610F59B9A}" srcOrd="0" destOrd="0" presId="urn:microsoft.com/office/officeart/2005/8/layout/radial5"/>
    <dgm:cxn modelId="{B9B463FF-D080-417E-8495-C68C580A484B}" srcId="{69B20AB8-FAE3-44ED-8FD5-F1D72A1BA0BE}" destId="{1A248338-7A0F-496B-ABE2-E887CB89D3BA}" srcOrd="0" destOrd="0" parTransId="{8F9DB0B1-A57D-4019-A261-A97F50010E5F}" sibTransId="{A1F1DD3B-1B0E-4A44-82F0-692D35D957E7}"/>
    <dgm:cxn modelId="{30A57DE5-40E9-485D-BB22-B4A04D15041A}" type="presParOf" srcId="{1CE294C1-CFE7-4007-B98A-AFC34C1C98CE}" destId="{CE6E2600-B5D3-43F2-8D05-62F79B1696DC}" srcOrd="0" destOrd="0" presId="urn:microsoft.com/office/officeart/2005/8/layout/radial5"/>
    <dgm:cxn modelId="{DC972393-50F7-4898-8614-00AD4A38ED77}" type="presParOf" srcId="{1CE294C1-CFE7-4007-B98A-AFC34C1C98CE}" destId="{A1BC7A54-A4A8-4BF2-8691-D991C02F3B61}" srcOrd="1" destOrd="0" presId="urn:microsoft.com/office/officeart/2005/8/layout/radial5"/>
    <dgm:cxn modelId="{D8C3803D-C12F-4947-8454-3DC4E46E457D}" type="presParOf" srcId="{A1BC7A54-A4A8-4BF2-8691-D991C02F3B61}" destId="{0B1ABA73-2029-4FB5-9E6A-CF9F31739958}" srcOrd="0" destOrd="0" presId="urn:microsoft.com/office/officeart/2005/8/layout/radial5"/>
    <dgm:cxn modelId="{D041FABC-45CF-4CC3-9C93-E2B126ECD17B}" type="presParOf" srcId="{1CE294C1-CFE7-4007-B98A-AFC34C1C98CE}" destId="{30378E28-0874-4EC3-9811-CC0CE17C7192}" srcOrd="2" destOrd="0" presId="urn:microsoft.com/office/officeart/2005/8/layout/radial5"/>
    <dgm:cxn modelId="{54ACCEE1-D38B-4E43-9B39-DC6620612659}" type="presParOf" srcId="{1CE294C1-CFE7-4007-B98A-AFC34C1C98CE}" destId="{3802A02E-7736-40A1-A310-130F24F9C2E0}" srcOrd="3" destOrd="0" presId="urn:microsoft.com/office/officeart/2005/8/layout/radial5"/>
    <dgm:cxn modelId="{379FCD14-5781-40A4-AE7D-F82E9276EEF7}" type="presParOf" srcId="{3802A02E-7736-40A1-A310-130F24F9C2E0}" destId="{D5183642-0FBD-44E7-BD7D-9676BBD0B56C}" srcOrd="0" destOrd="0" presId="urn:microsoft.com/office/officeart/2005/8/layout/radial5"/>
    <dgm:cxn modelId="{E5ADD3F7-A7BA-432D-ACCD-EFD7048A31AD}" type="presParOf" srcId="{1CE294C1-CFE7-4007-B98A-AFC34C1C98CE}" destId="{7687EB1B-5B20-4086-B88D-10307F8EAC7D}" srcOrd="4" destOrd="0" presId="urn:microsoft.com/office/officeart/2005/8/layout/radial5"/>
    <dgm:cxn modelId="{24C8BFED-1AD7-4687-84C4-2193274D381F}" type="presParOf" srcId="{1CE294C1-CFE7-4007-B98A-AFC34C1C98CE}" destId="{8819F578-66A4-4F39-9AD8-58ACD42D5C6E}" srcOrd="5" destOrd="0" presId="urn:microsoft.com/office/officeart/2005/8/layout/radial5"/>
    <dgm:cxn modelId="{EE568607-9051-4E91-B339-3C95279D0831}" type="presParOf" srcId="{8819F578-66A4-4F39-9AD8-58ACD42D5C6E}" destId="{A0E2CE12-E2A9-4636-8D0D-C6822166E903}" srcOrd="0" destOrd="0" presId="urn:microsoft.com/office/officeart/2005/8/layout/radial5"/>
    <dgm:cxn modelId="{9EDDCCE2-E02F-4A66-813F-6B93403E75BB}" type="presParOf" srcId="{1CE294C1-CFE7-4007-B98A-AFC34C1C98CE}" destId="{2733BFB0-2395-4E9A-AD43-31823985963D}" srcOrd="6" destOrd="0" presId="urn:microsoft.com/office/officeart/2005/8/layout/radial5"/>
    <dgm:cxn modelId="{4493A1F4-284D-4E4C-A22A-BDF675372719}" type="presParOf" srcId="{1CE294C1-CFE7-4007-B98A-AFC34C1C98CE}" destId="{74258A85-ED00-4DF3-BE2A-758162BC262A}" srcOrd="7" destOrd="0" presId="urn:microsoft.com/office/officeart/2005/8/layout/radial5"/>
    <dgm:cxn modelId="{42996C7A-71AD-474E-A210-B22288761787}" type="presParOf" srcId="{74258A85-ED00-4DF3-BE2A-758162BC262A}" destId="{ABFC1FE6-847C-420F-AFD2-1A580CB8D1AD}" srcOrd="0" destOrd="0" presId="urn:microsoft.com/office/officeart/2005/8/layout/radial5"/>
    <dgm:cxn modelId="{9668F5E4-68AF-477C-A559-21D618C73B7A}" type="presParOf" srcId="{1CE294C1-CFE7-4007-B98A-AFC34C1C98CE}" destId="{82364B66-EAD1-4AA8-87A1-09484EB403F7}" srcOrd="8" destOrd="0" presId="urn:microsoft.com/office/officeart/2005/8/layout/radial5"/>
    <dgm:cxn modelId="{CAD086E6-2931-49AD-AF51-72D33F7948E7}" type="presParOf" srcId="{1CE294C1-CFE7-4007-B98A-AFC34C1C98CE}" destId="{7B90028E-E93E-4336-BFE7-7FE610F59B9A}" srcOrd="9" destOrd="0" presId="urn:microsoft.com/office/officeart/2005/8/layout/radial5"/>
    <dgm:cxn modelId="{C99246B9-8DBF-42F9-8A81-A73C11A12129}" type="presParOf" srcId="{7B90028E-E93E-4336-BFE7-7FE610F59B9A}" destId="{1C39790A-6E19-4A68-991B-D7798A108FEC}" srcOrd="0" destOrd="0" presId="urn:microsoft.com/office/officeart/2005/8/layout/radial5"/>
    <dgm:cxn modelId="{06F4C03D-E1C1-41C3-8B25-337B6A3F55B8}" type="presParOf" srcId="{1CE294C1-CFE7-4007-B98A-AFC34C1C98CE}" destId="{794E0D1A-D8B5-4B7E-BEF0-B4BB1961D872}" srcOrd="10" destOrd="0" presId="urn:microsoft.com/office/officeart/2005/8/layout/radial5"/>
    <dgm:cxn modelId="{616DFF5C-636F-466F-B370-F11504A06921}" type="presParOf" srcId="{1CE294C1-CFE7-4007-B98A-AFC34C1C98CE}" destId="{C0616B87-5530-41C7-B0D8-FE387BD8D995}" srcOrd="11" destOrd="0" presId="urn:microsoft.com/office/officeart/2005/8/layout/radial5"/>
    <dgm:cxn modelId="{4B5E85E0-AC34-4F38-96C4-45E6879C43FC}" type="presParOf" srcId="{C0616B87-5530-41C7-B0D8-FE387BD8D995}" destId="{360E09C4-97A8-4DC7-B4A0-B3777D65D170}" srcOrd="0" destOrd="0" presId="urn:microsoft.com/office/officeart/2005/8/layout/radial5"/>
    <dgm:cxn modelId="{C448754A-0F15-43D9-9D2C-4F2C9A092CBA}" type="presParOf" srcId="{1CE294C1-CFE7-4007-B98A-AFC34C1C98CE}" destId="{81B65F7C-8823-4B5B-904C-8BFE2B0E7A4B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6E2600-B5D3-43F2-8D05-62F79B1696DC}">
      <dsp:nvSpPr>
        <dsp:cNvPr id="0" name=""/>
        <dsp:cNvSpPr/>
      </dsp:nvSpPr>
      <dsp:spPr>
        <a:xfrm>
          <a:off x="1466111" y="1728193"/>
          <a:ext cx="1568344" cy="11817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400" b="1" kern="1200" dirty="0" smtClean="0">
              <a:solidFill>
                <a:srgbClr val="C00000"/>
              </a:solidFill>
              <a:cs typeface="Narkisim" pitchFamily="2" charset="-79"/>
            </a:rPr>
            <a:t>הנחלת הלשון העברית</a:t>
          </a:r>
          <a:endParaRPr lang="he-IL" sz="2400" b="1" kern="1200" dirty="0">
            <a:solidFill>
              <a:srgbClr val="C00000"/>
            </a:solidFill>
            <a:cs typeface="Narkisim" pitchFamily="2" charset="-79"/>
          </a:endParaRPr>
        </a:p>
      </dsp:txBody>
      <dsp:txXfrm>
        <a:off x="1466111" y="1728193"/>
        <a:ext cx="1568344" cy="1181797"/>
      </dsp:txXfrm>
    </dsp:sp>
    <dsp:sp modelId="{A1BC7A54-A4A8-4BF2-8691-D991C02F3B61}">
      <dsp:nvSpPr>
        <dsp:cNvPr id="0" name=""/>
        <dsp:cNvSpPr/>
      </dsp:nvSpPr>
      <dsp:spPr>
        <a:xfrm rot="16397141">
          <a:off x="2208278" y="1343040"/>
          <a:ext cx="169584" cy="415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 rot="16397141">
        <a:off x="2208278" y="1343040"/>
        <a:ext cx="169584" cy="415944"/>
      </dsp:txXfrm>
    </dsp:sp>
    <dsp:sp modelId="{30378E28-0874-4EC3-9811-CC0CE17C7192}">
      <dsp:nvSpPr>
        <dsp:cNvPr id="0" name=""/>
        <dsp:cNvSpPr/>
      </dsp:nvSpPr>
      <dsp:spPr>
        <a:xfrm>
          <a:off x="1619674" y="-4"/>
          <a:ext cx="1446521" cy="14104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b="1" kern="1200" dirty="0" smtClean="0"/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b="1" kern="1200" dirty="0" smtClean="0">
              <a:cs typeface="Narkisim" pitchFamily="2" charset="-79"/>
            </a:rPr>
            <a:t>הטמעת ערכים תרבותיים וחברתיים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100" kern="1200" dirty="0"/>
        </a:p>
      </dsp:txBody>
      <dsp:txXfrm>
        <a:off x="1619674" y="-4"/>
        <a:ext cx="1446521" cy="1410407"/>
      </dsp:txXfrm>
    </dsp:sp>
    <dsp:sp modelId="{3802A02E-7736-40A1-A310-130F24F9C2E0}">
      <dsp:nvSpPr>
        <dsp:cNvPr id="0" name=""/>
        <dsp:cNvSpPr/>
      </dsp:nvSpPr>
      <dsp:spPr>
        <a:xfrm rot="19881584">
          <a:off x="2910588" y="1727664"/>
          <a:ext cx="83654" cy="415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 rot="19881584">
        <a:off x="2910588" y="1727664"/>
        <a:ext cx="83654" cy="415944"/>
      </dsp:txXfrm>
    </dsp:sp>
    <dsp:sp modelId="{7687EB1B-5B20-4086-B88D-10307F8EAC7D}">
      <dsp:nvSpPr>
        <dsp:cNvPr id="0" name=""/>
        <dsp:cNvSpPr/>
      </dsp:nvSpPr>
      <dsp:spPr>
        <a:xfrm>
          <a:off x="2832922" y="905649"/>
          <a:ext cx="1770872" cy="12233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000" b="1" kern="1200" dirty="0" smtClean="0">
              <a:cs typeface="Narkisim" pitchFamily="2" charset="-79"/>
            </a:rPr>
            <a:t>שיעורים מתוקשבים</a:t>
          </a:r>
          <a:endParaRPr lang="he-IL" sz="2000" b="1" kern="1200" dirty="0">
            <a:cs typeface="Narkisim" pitchFamily="2" charset="-79"/>
          </a:endParaRPr>
        </a:p>
      </dsp:txBody>
      <dsp:txXfrm>
        <a:off x="2832922" y="905649"/>
        <a:ext cx="1770872" cy="1223367"/>
      </dsp:txXfrm>
    </dsp:sp>
    <dsp:sp modelId="{8819F578-66A4-4F39-9AD8-58ACD42D5C6E}">
      <dsp:nvSpPr>
        <dsp:cNvPr id="0" name=""/>
        <dsp:cNvSpPr/>
      </dsp:nvSpPr>
      <dsp:spPr>
        <a:xfrm rot="1907976">
          <a:off x="2915171" y="2589607"/>
          <a:ext cx="213690" cy="415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 rot="1907976">
        <a:off x="2915171" y="2589607"/>
        <a:ext cx="213690" cy="415944"/>
      </dsp:txXfrm>
    </dsp:sp>
    <dsp:sp modelId="{2733BFB0-2395-4E9A-AD43-31823985963D}">
      <dsp:nvSpPr>
        <dsp:cNvPr id="0" name=""/>
        <dsp:cNvSpPr/>
      </dsp:nvSpPr>
      <dsp:spPr>
        <a:xfrm>
          <a:off x="3106675" y="2617639"/>
          <a:ext cx="1223367" cy="12233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000" b="1" kern="1200" dirty="0" smtClean="0">
              <a:cs typeface="Narkisim" pitchFamily="2" charset="-79"/>
            </a:rPr>
            <a:t>טקסים</a:t>
          </a:r>
          <a:r>
            <a:rPr lang="he-IL" sz="1300" kern="1200" dirty="0" smtClean="0"/>
            <a:t> </a:t>
          </a:r>
          <a:endParaRPr lang="he-IL" sz="1300" kern="1200" dirty="0"/>
        </a:p>
      </dsp:txBody>
      <dsp:txXfrm>
        <a:off x="3106675" y="2617639"/>
        <a:ext cx="1223367" cy="1223367"/>
      </dsp:txXfrm>
    </dsp:sp>
    <dsp:sp modelId="{74258A85-ED00-4DF3-BE2A-758162BC262A}">
      <dsp:nvSpPr>
        <dsp:cNvPr id="0" name=""/>
        <dsp:cNvSpPr/>
      </dsp:nvSpPr>
      <dsp:spPr>
        <a:xfrm rot="5495674">
          <a:off x="2089196" y="2953683"/>
          <a:ext cx="275264" cy="415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 rot="5495674">
        <a:off x="2089196" y="2953683"/>
        <a:ext cx="275264" cy="415944"/>
      </dsp:txXfrm>
    </dsp:sp>
    <dsp:sp modelId="{82364B66-EAD1-4AA8-87A1-09484EB403F7}">
      <dsp:nvSpPr>
        <dsp:cNvPr id="0" name=""/>
        <dsp:cNvSpPr/>
      </dsp:nvSpPr>
      <dsp:spPr>
        <a:xfrm>
          <a:off x="1590680" y="3428789"/>
          <a:ext cx="1223367" cy="12233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000" b="1" kern="1200" dirty="0" smtClean="0">
              <a:cs typeface="Narkisim" pitchFamily="2" charset="-79"/>
            </a:rPr>
            <a:t>לימודי חשבון</a:t>
          </a:r>
          <a:endParaRPr lang="he-IL" sz="2000" b="1" kern="1200" dirty="0">
            <a:cs typeface="Narkisim" pitchFamily="2" charset="-79"/>
          </a:endParaRPr>
        </a:p>
      </dsp:txBody>
      <dsp:txXfrm>
        <a:off x="1590680" y="3428789"/>
        <a:ext cx="1223367" cy="1223367"/>
      </dsp:txXfrm>
    </dsp:sp>
    <dsp:sp modelId="{7B90028E-E93E-4336-BFE7-7FE610F59B9A}">
      <dsp:nvSpPr>
        <dsp:cNvPr id="0" name=""/>
        <dsp:cNvSpPr/>
      </dsp:nvSpPr>
      <dsp:spPr>
        <a:xfrm rot="8952041">
          <a:off x="1432383" y="2551649"/>
          <a:ext cx="157769" cy="415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 rot="8952041">
        <a:off x="1432383" y="2551649"/>
        <a:ext cx="157769" cy="415944"/>
      </dsp:txXfrm>
    </dsp:sp>
    <dsp:sp modelId="{794E0D1A-D8B5-4B7E-BEF0-B4BB1961D872}">
      <dsp:nvSpPr>
        <dsp:cNvPr id="0" name=""/>
        <dsp:cNvSpPr/>
      </dsp:nvSpPr>
      <dsp:spPr>
        <a:xfrm>
          <a:off x="-5" y="2592293"/>
          <a:ext cx="1531680" cy="12233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400" b="1" kern="1200" dirty="0" smtClean="0"/>
            <a:t>סדנאות בנושא </a:t>
          </a:r>
          <a:r>
            <a:rPr lang="he-IL" sz="1400" b="1" kern="1200" dirty="0" smtClean="0">
              <a:cs typeface="Narkisim" pitchFamily="2" charset="-79"/>
            </a:rPr>
            <a:t>המרכז</a:t>
          </a:r>
          <a:r>
            <a:rPr lang="he-IL" sz="1400" b="1" kern="1200" dirty="0" smtClean="0"/>
            <a:t> השנתי "מנהיגות פורצת דרך</a:t>
          </a:r>
          <a:r>
            <a:rPr lang="he-IL" sz="1400" kern="1200" dirty="0" smtClean="0"/>
            <a:t>"</a:t>
          </a:r>
          <a:endParaRPr lang="he-IL" sz="1400" kern="1200" dirty="0"/>
        </a:p>
      </dsp:txBody>
      <dsp:txXfrm>
        <a:off x="-5" y="2592293"/>
        <a:ext cx="1531680" cy="1223367"/>
      </dsp:txXfrm>
    </dsp:sp>
    <dsp:sp modelId="{C0616B87-5530-41C7-B0D8-FE387BD8D995}">
      <dsp:nvSpPr>
        <dsp:cNvPr id="0" name=""/>
        <dsp:cNvSpPr/>
      </dsp:nvSpPr>
      <dsp:spPr>
        <a:xfrm rot="12530547">
          <a:off x="1512641" y="1727000"/>
          <a:ext cx="80313" cy="415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 rot="12530547">
        <a:off x="1512641" y="1727000"/>
        <a:ext cx="80313" cy="415944"/>
      </dsp:txXfrm>
    </dsp:sp>
    <dsp:sp modelId="{81B65F7C-8823-4B5B-904C-8BFE2B0E7A4B}">
      <dsp:nvSpPr>
        <dsp:cNvPr id="0" name=""/>
        <dsp:cNvSpPr/>
      </dsp:nvSpPr>
      <dsp:spPr>
        <a:xfrm>
          <a:off x="9533" y="720076"/>
          <a:ext cx="1569800" cy="15945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000" b="1" kern="1200" dirty="0" smtClean="0">
              <a:cs typeface="Narkisim" pitchFamily="2" charset="-79"/>
            </a:rPr>
            <a:t>סיורים לימודיים</a:t>
          </a:r>
          <a:endParaRPr lang="he-IL" sz="2000" b="1" kern="1200" dirty="0">
            <a:cs typeface="Narkisim" pitchFamily="2" charset="-79"/>
          </a:endParaRPr>
        </a:p>
      </dsp:txBody>
      <dsp:txXfrm>
        <a:off x="9533" y="720076"/>
        <a:ext cx="1569800" cy="1594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1049D-EA5D-4C07-A82C-CBB1DF8B06A1}" type="datetimeFigureOut">
              <a:rPr lang="he-IL" smtClean="0"/>
              <a:pPr/>
              <a:t>כ"ד/סיון/תשע"ד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088B2-5975-4512-AE78-E8512E790025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2627784" y="188640"/>
            <a:ext cx="4032448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he-IL" dirty="0" smtClean="0">
                <a:latin typeface="Narkisim" pitchFamily="34" charset="-79"/>
                <a:cs typeface="Narkisim" pitchFamily="34" charset="-79"/>
              </a:rPr>
              <a:t>אולפן נורית</a:t>
            </a:r>
            <a:endParaRPr lang="he-IL" dirty="0">
              <a:latin typeface="Narkisim" pitchFamily="34" charset="-79"/>
              <a:cs typeface="Narkisim" pitchFamily="34" charset="-79"/>
            </a:endParaRPr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</p:nvPr>
        </p:nvGraphicFramePr>
        <p:xfrm>
          <a:off x="2411760" y="2204864"/>
          <a:ext cx="4572000" cy="46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כותרת משנה 2"/>
          <p:cNvSpPr txBox="1">
            <a:spLocks/>
          </p:cNvSpPr>
          <p:nvPr/>
        </p:nvSpPr>
        <p:spPr>
          <a:xfrm>
            <a:off x="223936" y="980728"/>
            <a:ext cx="8920064" cy="1296144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20000"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he-IL" sz="3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arkisim" pitchFamily="34" charset="-79"/>
                <a:cs typeface="Narkisim" pitchFamily="34" charset="-79"/>
              </a:rPr>
              <a:t>חזון המוסד: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he-IL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cs typeface="Narkisim" pitchFamily="34" charset="-79"/>
              </a:rPr>
              <a:t>הנחלת הלשון </a:t>
            </a:r>
            <a:r>
              <a:rPr kumimoji="0" lang="he-I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cs typeface="Narkisim" pitchFamily="34" charset="-79"/>
              </a:rPr>
              <a:t>העברית לתלמידי האולפן </a:t>
            </a:r>
            <a:r>
              <a:rPr kumimoji="0" lang="he-IL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cs typeface="Narkisim" pitchFamily="34" charset="-79"/>
              </a:rPr>
              <a:t>והטמעת ערכים תרבותיים וחברתיים</a:t>
            </a:r>
            <a:r>
              <a:rPr kumimoji="0" lang="he-I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cs typeface="Narkisim" pitchFamily="34" charset="-79"/>
              </a:rPr>
              <a:t> להשתלבות מיטבית שלהם כעולים בחברה הישראלית.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Graphic spid="4" grpId="0">
        <p:bldAsOne/>
      </p:bldGraphic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11760" y="116632"/>
            <a:ext cx="48965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האולפן ומרכז הקליטה</a:t>
            </a:r>
            <a:endParaRPr lang="he-IL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6015" y="1268760"/>
            <a:ext cx="4128459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008" y="2420888"/>
            <a:ext cx="3995936" cy="241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27784" y="3861048"/>
            <a:ext cx="4788068" cy="299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995936" y="274638"/>
            <a:ext cx="4690864" cy="1210146"/>
          </a:xfrm>
        </p:spPr>
        <p:txBody>
          <a:bodyPr/>
          <a:lstStyle/>
          <a:p>
            <a:r>
              <a:rPr lang="he-IL" dirty="0" smtClean="0">
                <a:solidFill>
                  <a:srgbClr val="FF0000"/>
                </a:solidFill>
              </a:rPr>
              <a:t>האולפן ומרכז הקליטה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514" y="260648"/>
            <a:ext cx="3720414" cy="27903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01440" y="2276872"/>
            <a:ext cx="6243832" cy="385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100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rgbClr val="FF0000"/>
                </a:solidFill>
              </a:rPr>
              <a:t>תלמידים מספרים</a:t>
            </a:r>
            <a:endParaRPr lang="he-IL" dirty="0">
              <a:solidFill>
                <a:srgbClr val="FF0000"/>
              </a:solidFill>
            </a:endParaRPr>
          </a:p>
        </p:txBody>
      </p:sp>
      <p:grpSp>
        <p:nvGrpSpPr>
          <p:cNvPr id="4" name="קבוצה 13"/>
          <p:cNvGrpSpPr>
            <a:grpSpLocks noGrp="1"/>
          </p:cNvGrpSpPr>
          <p:nvPr>
            <p:ph idx="1"/>
          </p:nvPr>
        </p:nvGrpSpPr>
        <p:grpSpPr>
          <a:xfrm>
            <a:off x="457200" y="1600200"/>
            <a:ext cx="8229600" cy="4525963"/>
            <a:chOff x="3851921" y="0"/>
            <a:chExt cx="5292080" cy="4077072"/>
          </a:xfrm>
        </p:grpSpPr>
        <p:pic>
          <p:nvPicPr>
            <p:cNvPr id="5" name="Picture 1" descr="פתק copy"/>
            <p:cNvPicPr>
              <a:picLocks noChangeAspect="1" noChangeArrowheads="1"/>
            </p:cNvPicPr>
            <p:nvPr/>
          </p:nvPicPr>
          <p:blipFill>
            <a:blip r:embed="rId2" cstate="print"/>
            <a:srcRect l="11109" t="1575" r="16680"/>
            <a:stretch>
              <a:fillRect/>
            </a:stretch>
          </p:blipFill>
          <p:spPr bwMode="auto">
            <a:xfrm>
              <a:off x="3851921" y="0"/>
              <a:ext cx="5292080" cy="4077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2130" t="12728" r="4141" b="17268"/>
            <a:stretch>
              <a:fillRect/>
            </a:stretch>
          </p:blipFill>
          <p:spPr bwMode="auto">
            <a:xfrm>
              <a:off x="5004048" y="188640"/>
              <a:ext cx="3240360" cy="3240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grpSp>
        <p:nvGrpSpPr>
          <p:cNvPr id="4" name="קבוצה 14"/>
          <p:cNvGrpSpPr>
            <a:grpSpLocks noGrp="1"/>
          </p:cNvGrpSpPr>
          <p:nvPr>
            <p:ph idx="1"/>
          </p:nvPr>
        </p:nvGrpSpPr>
        <p:grpSpPr>
          <a:xfrm>
            <a:off x="457200" y="1600200"/>
            <a:ext cx="8229600" cy="4525963"/>
            <a:chOff x="12469" y="4797152"/>
            <a:chExt cx="3335395" cy="2043609"/>
          </a:xfrm>
        </p:grpSpPr>
        <p:pic>
          <p:nvPicPr>
            <p:cNvPr id="5" name="Picture 2" descr="פתק copy"/>
            <p:cNvPicPr>
              <a:picLocks noChangeAspect="1" noChangeArrowheads="1"/>
            </p:cNvPicPr>
            <p:nvPr/>
          </p:nvPicPr>
          <p:blipFill>
            <a:blip r:embed="rId2" cstate="print"/>
            <a:srcRect l="11347" t="2011" r="16316"/>
            <a:stretch>
              <a:fillRect/>
            </a:stretch>
          </p:blipFill>
          <p:spPr bwMode="auto">
            <a:xfrm>
              <a:off x="12469" y="4797152"/>
              <a:ext cx="3335395" cy="2043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16233" t="15750" r="4922" b="42251"/>
            <a:stretch>
              <a:fillRect/>
            </a:stretch>
          </p:blipFill>
          <p:spPr bwMode="auto">
            <a:xfrm>
              <a:off x="696037" y="5040561"/>
              <a:ext cx="2001433" cy="1412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52</Words>
  <Application>Microsoft Office PowerPoint</Application>
  <PresentationFormat>‫הצגה על המסך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אולפן נורית</vt:lpstr>
      <vt:lpstr>שקופית 2</vt:lpstr>
      <vt:lpstr>האולפן ומרכז הקליטה</vt:lpstr>
      <vt:lpstr>תלמידים מספרים</vt:lpstr>
      <vt:lpstr>שקופית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Owner</dc:creator>
  <cp:lastModifiedBy>Owner</cp:lastModifiedBy>
  <cp:revision>48</cp:revision>
  <dcterms:created xsi:type="dcterms:W3CDTF">2012-12-25T08:00:57Z</dcterms:created>
  <dcterms:modified xsi:type="dcterms:W3CDTF">2014-06-22T18:17:09Z</dcterms:modified>
</cp:coreProperties>
</file>