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CC00FF"/>
    <a:srgbClr val="CC0099"/>
    <a:srgbClr val="FF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 varScale="1">
        <p:scale>
          <a:sx n="68" d="100"/>
          <a:sy n="68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C397-950B-42D5-945F-F84D752BA99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D35-062A-4E71-A8C3-993A688D3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C397-950B-42D5-945F-F84D752BA99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D35-062A-4E71-A8C3-993A688D3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C397-950B-42D5-945F-F84D752BA99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D35-062A-4E71-A8C3-993A688D3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C397-950B-42D5-945F-F84D752BA99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D35-062A-4E71-A8C3-993A688D3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C397-950B-42D5-945F-F84D752BA99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D35-062A-4E71-A8C3-993A688D3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C397-950B-42D5-945F-F84D752BA99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D35-062A-4E71-A8C3-993A688D3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C397-950B-42D5-945F-F84D752BA99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D35-062A-4E71-A8C3-993A688D3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C397-950B-42D5-945F-F84D752BA99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D35-062A-4E71-A8C3-993A688D3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C397-950B-42D5-945F-F84D752BA99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D35-062A-4E71-A8C3-993A688D3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C397-950B-42D5-945F-F84D752BA99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D35-062A-4E71-A8C3-993A688D3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C397-950B-42D5-945F-F84D752BA99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D35-062A-4E71-A8C3-993A688D3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6C397-950B-42D5-945F-F84D752BA99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3D35-062A-4E71-A8C3-993A688D3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5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SMADAR\Music\&#1508;&#1500;&#1497;&#1497;%20&#1489;&#1511;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Users\SMADAR\Music\&#1495;&#1493;&#1493;&#1492;%20&#1488;&#1500;&#1489;&#1512;&#1513;&#1496;&#1497;&#1497;&#1503;.mp3" TargetMode="External"/><Relationship Id="rId1" Type="http://schemas.openxmlformats.org/officeDocument/2006/relationships/audio" Target="file:///C:\Users\SMADAR\Downloads\noname.mp3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file:///C:\Users\SMADAR\Music\JOAN%20BAEZ%20%20~%20Guantanamera%20~.mp3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4.jpeg"/><Relationship Id="rId12" Type="http://schemas.openxmlformats.org/officeDocument/2006/relationships/image" Target="../media/image79.png"/><Relationship Id="rId2" Type="http://schemas.openxmlformats.org/officeDocument/2006/relationships/audio" Target="file:///C:\Users\SMADAR\Music\&#1508;&#1500;&#1497;&#1497;%20&#1489;&#1511;.mp3" TargetMode="External"/><Relationship Id="rId1" Type="http://schemas.openxmlformats.org/officeDocument/2006/relationships/audio" Target="file:///C:\Users\SMADAR\Music\&#1495;&#1493;&#1493;&#1492;%20&#1488;&#1500;&#1489;&#1512;&#1513;&#1496;&#1497;&#1497;&#1503;.mp3" TargetMode="Externa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MADAR\Music\&#1495;&#1493;&#1493;&#1492;%20&#1488;&#1500;&#1489;&#1512;&#1513;&#1496;&#1497;&#1497;&#1503;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ona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38200" y="762001"/>
            <a:ext cx="7620000" cy="2666999"/>
          </a:xfrm>
        </p:spPr>
        <p:txBody>
          <a:bodyPr>
            <a:normAutofit/>
          </a:bodyPr>
          <a:lstStyle/>
          <a:p>
            <a:r>
              <a:rPr lang="he-IL" dirty="0" smtClean="0">
                <a:solidFill>
                  <a:srgbClr val="7030A0"/>
                </a:solidFill>
              </a:rPr>
              <a:t>מצגת פעילויות וטיולים</a:t>
            </a:r>
            <a:br>
              <a:rPr lang="he-IL" dirty="0" smtClean="0">
                <a:solidFill>
                  <a:srgbClr val="7030A0"/>
                </a:solidFill>
              </a:rPr>
            </a:br>
            <a:r>
              <a:rPr lang="he-IL" dirty="0" smtClean="0">
                <a:solidFill>
                  <a:srgbClr val="7030A0"/>
                </a:solidFill>
              </a:rPr>
              <a:t>אולפן "בית קנדה"</a:t>
            </a:r>
            <a:br>
              <a:rPr lang="he-IL" dirty="0" smtClean="0">
                <a:solidFill>
                  <a:srgbClr val="7030A0"/>
                </a:solidFill>
              </a:rPr>
            </a:br>
            <a:r>
              <a:rPr lang="he-IL" dirty="0" smtClean="0">
                <a:solidFill>
                  <a:srgbClr val="7030A0"/>
                </a:solidFill>
              </a:rPr>
              <a:t> אשקלון </a:t>
            </a:r>
            <a:r>
              <a:rPr lang="he-IL" sz="2000" dirty="0" smtClean="0">
                <a:solidFill>
                  <a:srgbClr val="7030A0"/>
                </a:solidFill>
              </a:rPr>
              <a:t>תשע"ג</a:t>
            </a:r>
            <a:r>
              <a:rPr lang="he-IL" dirty="0" smtClean="0">
                <a:solidFill>
                  <a:srgbClr val="7030A0"/>
                </a:solidFill>
              </a:rPr>
              <a:t>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6705600" cy="2971800"/>
          </a:xfrm>
        </p:spPr>
        <p:txBody>
          <a:bodyPr/>
          <a:lstStyle/>
          <a:p>
            <a:r>
              <a:rPr lang="he-IL" dirty="0" smtClean="0">
                <a:solidFill>
                  <a:schemeClr val="accent4">
                    <a:lumMod val="75000"/>
                  </a:schemeClr>
                </a:solidFill>
              </a:rPr>
              <a:t>טיול לירושלים</a:t>
            </a:r>
          </a:p>
          <a:p>
            <a:r>
              <a:rPr lang="he-IL" dirty="0" smtClean="0">
                <a:solidFill>
                  <a:schemeClr val="accent4">
                    <a:lumMod val="75000"/>
                  </a:schemeClr>
                </a:solidFill>
              </a:rPr>
              <a:t>בוקר טעימה ישראלית</a:t>
            </a:r>
          </a:p>
          <a:p>
            <a:r>
              <a:rPr lang="he-IL" dirty="0" smtClean="0">
                <a:solidFill>
                  <a:schemeClr val="accent4">
                    <a:lumMod val="75000"/>
                  </a:schemeClr>
                </a:solidFill>
              </a:rPr>
              <a:t>טיול לשדה בוקר</a:t>
            </a:r>
          </a:p>
          <a:p>
            <a:r>
              <a:rPr lang="he-IL" dirty="0" smtClean="0">
                <a:solidFill>
                  <a:schemeClr val="accent4">
                    <a:lumMod val="75000"/>
                  </a:schemeClr>
                </a:solidFill>
              </a:rPr>
              <a:t>מסיבת חנוכה</a:t>
            </a:r>
          </a:p>
          <a:p>
            <a:r>
              <a:rPr lang="he-IL" dirty="0" smtClean="0">
                <a:solidFill>
                  <a:schemeClr val="accent4">
                    <a:lumMod val="75000"/>
                  </a:schemeClr>
                </a:solidFill>
              </a:rPr>
              <a:t>סדנת יצירה ושיעור מתוקשב לחנוכה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חווה אלברשטיין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חווה אלברשטיין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חווה אלברשטיין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חווה אלברשטיין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פליי בק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JOAN BAEZ  ~ Guantanamera ~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1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12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FF"/>
                </a:solidFill>
              </a:rPr>
              <a:t>מסיבת חנוכה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3200" dirty="0" smtClean="0">
                <a:solidFill>
                  <a:srgbClr val="CC0099"/>
                </a:solidFill>
              </a:rPr>
              <a:t>5.12.2012</a:t>
            </a:r>
            <a:endParaRPr lang="en-US" dirty="0">
              <a:solidFill>
                <a:srgbClr val="CC0099"/>
              </a:solidFill>
            </a:endParaRPr>
          </a:p>
        </p:txBody>
      </p:sp>
      <p:pic>
        <p:nvPicPr>
          <p:cNvPr id="6146" name="Picture 2" descr="C:\Users\SMADAR\Pictures\2012-12-15 תמונות פלאפון\תמונות פלאפון 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29300" y="800100"/>
            <a:ext cx="27432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C:\Users\SMADAR\Pictures\2012-12-15 תמונות פלאפון\תמונות פלאפון 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33625" y="4467225"/>
            <a:ext cx="2438400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9" name="Picture 5" descr="C:\Users\SMADAR\Pictures\2012-12-15 תמונות פלאפון\תמונות פלאפון 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2400" y="3505200"/>
            <a:ext cx="24384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0" name="Picture 6" descr="C:\Users\SMADAR\Pictures\2012-11-14 תמונות פלאפון\תמונות אולפן\תמונות פלאפון 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505200"/>
            <a:ext cx="1905000" cy="25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1" name="Picture 7" descr="C:\Users\SMADAR\Pictures\2012-11-14 תמונות פלאפון\תמונות אולפן\תמונות פלאפון 1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91000"/>
            <a:ext cx="18288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2" name="Picture 8" descr="C:\Users\SMADAR\Pictures\2012-11-14 תמונות פלאפון\תמונות אולפן\תמונות פלאפון 1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352800" y="1828800"/>
            <a:ext cx="24384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3" name="Picture 9" descr="C:\Users\SMADAR\Pictures\2012-12-15 תמונות פלאפון\תמונות פלאפון 1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81000" y="762000"/>
            <a:ext cx="30480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CC00FF"/>
                </a:solidFill>
              </a:rPr>
              <a:t>סדנת יצירה ושיעור מתוקשב לחנוכה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3200" dirty="0" smtClean="0">
                <a:solidFill>
                  <a:srgbClr val="CC66FF"/>
                </a:solidFill>
              </a:rPr>
              <a:t>6.12.2012</a:t>
            </a:r>
            <a:r>
              <a:rPr lang="he-IL" sz="3600" dirty="0" smtClean="0">
                <a:solidFill>
                  <a:srgbClr val="CC66FF"/>
                </a:solidFill>
              </a:rPr>
              <a:t> </a:t>
            </a:r>
            <a:endParaRPr lang="en-US" sz="3600" dirty="0">
              <a:solidFill>
                <a:srgbClr val="CC66FF"/>
              </a:solidFill>
            </a:endParaRPr>
          </a:p>
        </p:txBody>
      </p:sp>
      <p:pic>
        <p:nvPicPr>
          <p:cNvPr id="7170" name="Picture 2" descr="C:\Users\SMADAR\Pictures\2012-12-15 תמונות פלאפון\תמונות פלאפון 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216400"/>
            <a:ext cx="1752600" cy="233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4" descr="C:\Users\SMADAR\Pictures\2012-12-15 תמונות פלאפון\תמונות פלאפון 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267200"/>
            <a:ext cx="177165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3" name="Picture 5" descr="C:\Users\SMADAR\Pictures\2012-12-15 תמונות פלאפון\תמונות פלאפון 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191000"/>
            <a:ext cx="1676400" cy="223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4" name="Picture 6" descr="C:\Users\SMADAR\Pictures\2012-12-15 תמונות פלאפון\תמונות פלאפון 1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600200"/>
            <a:ext cx="165735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5" name="Picture 7" descr="C:\Users\SMADAR\Pictures\2012-12-15 תמונות פלאפון\תמונות פלאפון 1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3733800"/>
            <a:ext cx="17526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6" name="Picture 8" descr="C:\Users\SMADAR\Pictures\2012-12-15 תמונות פלאפון\תמונות פלאפון 1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1143000"/>
            <a:ext cx="17145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7" name="Picture 9" descr="C:\Users\SMADAR\Pictures\2012-12-15 תמונות פלאפון\תמונות פלאפון 15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1143000"/>
            <a:ext cx="1981200" cy="264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8" name="Picture 10" descr="C:\Users\SMADAR\Pictures\2012-12-15 תמונות פלאפון\תמונות פלאפון 1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1800" y="1676400"/>
            <a:ext cx="1676400" cy="223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חווה אלברשטיין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פליי בק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numSld="1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459609" y="2967334"/>
            <a:ext cx="62247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e-IL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תודה רבה</a:t>
            </a:r>
            <a:endParaRPr lang="he-IL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he-IL" dirty="0" smtClean="0">
                <a:solidFill>
                  <a:srgbClr val="00B0F0"/>
                </a:solidFill>
              </a:rPr>
              <a:t>טיול לירושלים</a:t>
            </a:r>
            <a:br>
              <a:rPr lang="he-IL" dirty="0" smtClean="0">
                <a:solidFill>
                  <a:srgbClr val="00B0F0"/>
                </a:solidFill>
              </a:rPr>
            </a:br>
            <a:r>
              <a:rPr lang="he-IL" sz="2700" dirty="0" smtClean="0">
                <a:solidFill>
                  <a:srgbClr val="0070C0"/>
                </a:solidFill>
              </a:rPr>
              <a:t>30.10.2012</a:t>
            </a:r>
            <a:endParaRPr lang="en-US" sz="27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SMADAR\Pictures\2012-11-14 תמונות פלאפון\תמונות אולפן\תמונות פלאפון 1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/>
          </a:blip>
          <a:stretch>
            <a:fillRect/>
          </a:stretch>
        </p:blipFill>
        <p:spPr bwMode="auto">
          <a:xfrm>
            <a:off x="6477000" y="457200"/>
            <a:ext cx="22860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SMADAR\Pictures\2012-11-14 תמונות פלאפון\תמונות אולפן\תמונות פלאפון 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"/>
            <a:ext cx="22860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C:\Users\SMADAR\Pictures\2012-11-14 תמונות פלאפון\תמונות אולפן\תמונות פלאפון 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86200"/>
            <a:ext cx="1809750" cy="241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1" name="Picture 7" descr="C:\Users\SMADAR\Pictures\2012-11-14 תמונות פלאפון\תמונות אולפן\תמונות פלאפון 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295401"/>
            <a:ext cx="20574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5" name="Picture 11" descr="C:\Users\SMADAR\Pictures\2012-11-14 תמונות פלאפון\תמונות אולפן\תמונות פלאפון 1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4267200"/>
            <a:ext cx="1847850" cy="238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7" name="Picture 13" descr="C:\Users\SMADAR\Pictures\2012-11-14 תמונות פלאפון\תמונות אולפן\תמונות פלאפון 1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4343400"/>
            <a:ext cx="1671101" cy="22281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תמונה 8" descr="תמונות פלאפון 15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4343400"/>
            <a:ext cx="165735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חווה אלברשטיין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MADAR\Pictures\2012-11-14 תמונות פלאפון\תמונות אולפן\תמונות פלאפון 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8600"/>
            <a:ext cx="264795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C:\Users\SMADAR\Pictures\2012-11-14 תמונות פלאפון\תמונות אולפן\תמונות פלאפון 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"/>
            <a:ext cx="268605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10" descr="C:\Users\SMADAR\Pictures\2012-11-14 תמונות פלאפון\תמונות אולפן\תמונות פלאפון 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25146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9" descr="C:\Users\SMADAR\Pictures\2012-11-14 תמונות פלאפון\תמונות אולפן\תמונות פלאפון 1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10000"/>
            <a:ext cx="22098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C:\Users\SMADAR\Pictures\2012-11-14 תמונות פלאפון\תמונות אולפן\תמונות פלאפון 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810000"/>
            <a:ext cx="2286000" cy="2895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בוקר טעימה ישראלית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2800" dirty="0" smtClean="0">
                <a:solidFill>
                  <a:srgbClr val="FF3300"/>
                </a:solidFill>
              </a:rPr>
              <a:t>11.11.2012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3074" name="Picture 2" descr="C:\Users\SMADAR\Pictures\2012-11-14 תמונות פלאפון\תמונות אולפן\תמונות פלאפון 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33400"/>
            <a:ext cx="1981200" cy="264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SMADAR\Pictures\2012-11-14 תמונות פלאפון\תמונות אולפן\תמונות פלאפון 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2019300" cy="269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C:\Users\SMADAR\Pictures\2012-11-14 תמונות פלאפון\תמונות אולפן\תמונות פלאפון 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"/>
            <a:ext cx="211455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 descr="C:\Users\SMADAR\Pictures\2012-11-14 תמונות פלאפון\תמונות אולפן\תמונות פלאפון 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505200"/>
            <a:ext cx="200025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 descr="C:\Users\SMADAR\Pictures\2012-11-14 תמונות פלאפון\תמונות אולפן\תמונות פלאפון 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505200"/>
            <a:ext cx="20574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9" name="Picture 7" descr="C:\Users\SMADAR\Pictures\2012-11-14 תמונות פלאפון\תמונות אולפן\תמונות פלאפון 2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1447800"/>
            <a:ext cx="188595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2" descr="C:\Users\SMADAR\Pictures\2012-11-14 תמונות פלאפון\תמונות אולפן\תמונות פלאפון 2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4343400"/>
            <a:ext cx="1905000" cy="233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3" descr="C:\Users\SMADAR\Pictures\2012-11-14 תמונות פלאפון\תמונות אולפן\תמונות פלאפון 25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4343400"/>
            <a:ext cx="192405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447800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00B050"/>
                </a:solidFill>
              </a:rPr>
              <a:t>טיול לשדה בוקר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3200" dirty="0" smtClean="0">
                <a:solidFill>
                  <a:srgbClr val="92D050"/>
                </a:solidFill>
              </a:rPr>
              <a:t>26.11.2012</a:t>
            </a:r>
            <a:r>
              <a:rPr lang="he-IL" dirty="0" smtClean="0"/>
              <a:t/>
            </a:r>
            <a:br>
              <a:rPr lang="he-IL" dirty="0" smtClean="0"/>
            </a:br>
            <a:endParaRPr lang="en-US" dirty="0"/>
          </a:p>
        </p:txBody>
      </p:sp>
      <p:pic>
        <p:nvPicPr>
          <p:cNvPr id="1026" name="Picture 2" descr="C:\Users\SMADAR\Pictures\2012-11-14 תמונות פלאפון\תמונות אולפן\תמונות פלאפון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1000"/>
            <a:ext cx="24003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SMADAR\Pictures\2012-11-14 תמונות פלאפון\תמונות אולפן\תמונות פלאפון 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86200"/>
            <a:ext cx="2038350" cy="271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SMADAR\Pictures\2012-11-14 תמונות פלאפון\תמונות אולפן\תמונות פלאפון 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219200"/>
            <a:ext cx="17145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C:\Users\SMADAR\Pictures\2012-11-14 תמונות פלאפון\תמונות אולפן\תמונות פלאפון 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79400"/>
            <a:ext cx="20574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C:\Users\SMADAR\Pictures\2012-11-14 תמונות פלאפון\תמונות אולפן\תמונות פלאפון 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219200"/>
            <a:ext cx="1482436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1" name="Picture 7" descr="C:\Users\SMADAR\Pictures\2012-11-14 תמונות פלאפון\תמונות אולפן\תמונות פלאפון 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886200"/>
            <a:ext cx="20574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2" name="Picture 8" descr="C:\Users\SMADAR\Pictures\2012-11-14 תמונות פלאפון\תמונות אולפן\תמונות פלאפון 0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733800"/>
            <a:ext cx="200025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MADAR\Pictures\2012-11-14 תמונות פלאפון\תמונות אולפן\תמונות פלאפון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19431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SMADAR\Pictures\2012-11-14 תמונות פלאפון\תמונות אולפן\תמונות פלאפון 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57200"/>
            <a:ext cx="200025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C:\Users\SMADAR\Pictures\2012-11-14 תמונות פלאפון\תמונות אולפן\תמונות פלאפון 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4800"/>
            <a:ext cx="200025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C:\Users\SMADAR\Pictures\2012-11-14 תמונות פלאפון\תמונות אולפן\תמונות פלאפון 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581400"/>
            <a:ext cx="211455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5" name="Picture 7" descr="C:\Users\SMADAR\Pictures\2012-11-14 תמונות פלאפון\תמונות אולפן\תמונות פלאפון 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00025" y="4067175"/>
            <a:ext cx="2667000" cy="2000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7" name="Picture 9" descr="C:\Users\SMADAR\Pictures\2012-11-14 תמונות פלאפון\תמונות אולפן\תמונות פלאפון 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81000"/>
            <a:ext cx="19431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8" name="Picture 10" descr="C:\Users\SMADAR\Pictures\2012-11-14 תמונות פלאפון\תמונות אולפן\תמונות פלאפון 0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3276600"/>
            <a:ext cx="25146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MADAR\Pictures\2012-11-14 תמונות פלאפון\תמונות אולפן\תמונות פלאפון 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1717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8" descr="C:\Users\SMADAR\Pictures\2012-11-14 תמונות פלאפון\תמונות אולפן\תמונות פלאפון 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1981200" cy="2316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SMADAR\Pictures\2012-11-14 תמונות פלאפון\תמונות אולפן\תמונות פלאפון 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57200"/>
            <a:ext cx="2495550" cy="332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C:\Users\SMADAR\Pictures\2012-11-14 תמונות פלאפון\תמונות אולפן\תמונות פלאפון 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219200"/>
            <a:ext cx="19431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 descr="C:\Users\SMADAR\Pictures\2012-11-14 תמונות פלאפון\תמונות אולפן\תמונות פלאפון 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9900" y="4038600"/>
            <a:ext cx="19431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 descr="C:\Users\SMADAR\Pictures\2012-11-14 תמונות פלאפון\תמונות אולפן\תמונות פלאפון 0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9900" y="4038600"/>
            <a:ext cx="19431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9" name="Picture 7" descr="C:\Users\SMADAR\Pictures\2012-11-14 תמונות פלאפון\תמונות אולפן\תמונות פלאפון 0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9900" y="4038600"/>
            <a:ext cx="19431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1" name="Picture 9" descr="C:\Users\SMADAR\Pictures\2012-11-14 תמונות פלאפון\תמונות אולפן\תמונות פלאפון 0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8994" y="4191001"/>
            <a:ext cx="2158005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2" name="Picture 10" descr="C:\Users\SMADAR\Pictures\2012-11-14 תמונות פלאפון\תמונות אולפן\תמונות פלאפון 04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493845" y="4840155"/>
            <a:ext cx="213651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MADAR\Pictures\2012-11-14 תמונות פלאפון\תמונות אולפן\תמונות פלאפון 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531" y="381000"/>
            <a:ext cx="2083592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C:\Users\SMADAR\Pictures\2012-11-14 תמונות פלאפון\תמונות אולפן\תמונות פלאפון 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1962150" cy="261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C:\Users\SMADAR\Pictures\2012-11-14 תמונות פלאפון\תמונות אולפן\תמונות פלאפון 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04800"/>
            <a:ext cx="22860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2" name="Picture 6" descr="C:\Users\SMADAR\Pictures\2012-11-14 תמונות פלאפון\תמונות אולפן\תמונות פלאפון 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495800"/>
            <a:ext cx="1581150" cy="210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3" name="Picture 7" descr="C:\Users\SMADAR\Pictures\2012-11-14 תמונות פלאפון\תמונות אולפן\תמונות פלאפון 0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4267200"/>
            <a:ext cx="154305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4" name="Picture 8" descr="C:\Users\SMADAR\Pictures\2012-11-14 תמונות פלאפון\תמונות אולפן\תמונות פלאפון 0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276600"/>
            <a:ext cx="257175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5" name="Picture 9" descr="C:\Users\SMADAR\Pictures\2012-11-14 תמונות פלאפון\תמונות אולפן\תמונות פלאפון 0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04800" y="762000"/>
            <a:ext cx="211455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MADAR\Pictures\2012-11-14 תמונות פלאפון\תמונות אולפן\תמונות פלאפון 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20574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SMADAR\Pictures\2012-11-14 תמונות פלאפון\תמונות אולפן\תמונות פלאפון 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962400"/>
            <a:ext cx="200025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 descr="C:\Users\SMADAR\Pictures\2012-11-14 תמונות פלאפון\תמונות אולפן\תמונות פלאפון 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914400"/>
            <a:ext cx="200025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C:\Users\SMADAR\Pictures\2012-11-14 תמונות פלאפון\תמונות אולפן\תמונות פלאפון 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276600"/>
            <a:ext cx="19431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6" name="Picture 6" descr="C:\Users\SMADAR\Pictures\2012-11-14 תמונות פלאפון\תמונות אולפן\תמונות פלאפון 0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09600"/>
            <a:ext cx="20574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7" name="Picture 7" descr="C:\Users\SMADAR\Pictures\2012-11-14 תמונות פלאפון\תמונות אולפן\תמונות פלאפון 0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33400"/>
            <a:ext cx="20574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35</Words>
  <Application>Microsoft Office PowerPoint</Application>
  <PresentationFormat>‫הצגה על המסך (4:3)</PresentationFormat>
  <Paragraphs>12</Paragraphs>
  <Slides>12</Slides>
  <Notes>0</Notes>
  <HiddenSlides>0</HiddenSlides>
  <MMClips>10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ערכת נושא Office</vt:lpstr>
      <vt:lpstr>מצגת פעילויות וטיולים אולפן "בית קנדה"  אשקלון תשע"ג  </vt:lpstr>
      <vt:lpstr>טיול לירושלים 30.10.2012</vt:lpstr>
      <vt:lpstr>שקופית 3</vt:lpstr>
      <vt:lpstr>בוקר טעימה ישראלית 11.11.2012</vt:lpstr>
      <vt:lpstr>טיול לשדה בוקר 26.11.2012 </vt:lpstr>
      <vt:lpstr>שקופית 6</vt:lpstr>
      <vt:lpstr>שקופית 7</vt:lpstr>
      <vt:lpstr>שקופית 8</vt:lpstr>
      <vt:lpstr>שקופית 9</vt:lpstr>
      <vt:lpstr>מסיבת חנוכה 5.12.2012</vt:lpstr>
      <vt:lpstr>סדנת יצירה ושיעור מתוקשב לחנוכה 6.12.2012 </vt:lpstr>
      <vt:lpstr>שקופית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פעילויות וטיולים אולפן "בית קנדה" אשקלון</dc:title>
  <dc:creator>SMADAR</dc:creator>
  <cp:lastModifiedBy>SMADAR</cp:lastModifiedBy>
  <cp:revision>60</cp:revision>
  <dcterms:created xsi:type="dcterms:W3CDTF">2012-12-15T16:35:34Z</dcterms:created>
  <dcterms:modified xsi:type="dcterms:W3CDTF">2013-01-11T16:38:30Z</dcterms:modified>
</cp:coreProperties>
</file>