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2C4"/>
    <a:srgbClr val="CC00FF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2839A-6D11-4A95-B176-49FB3A9961C5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0877-5067-4A67-A85C-C8B71CBC3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3599"/>
            <a:ext cx="7467600" cy="1466851"/>
          </a:xfrm>
        </p:spPr>
        <p:txBody>
          <a:bodyPr>
            <a:normAutofit fontScale="90000"/>
          </a:bodyPr>
          <a:lstStyle/>
          <a:p>
            <a:pPr rtl="1"/>
            <a:r>
              <a:rPr lang="he-IL" dirty="0" smtClean="0">
                <a:solidFill>
                  <a:srgbClr val="CC00FF"/>
                </a:solidFill>
              </a:rPr>
              <a:t>בוקר ישראלי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solidFill>
                  <a:srgbClr val="FF0066"/>
                </a:solidFill>
              </a:rPr>
              <a:t>ראש השנה</a:t>
            </a:r>
            <a:br>
              <a:rPr lang="he-IL" dirty="0" smtClean="0">
                <a:solidFill>
                  <a:srgbClr val="FF0066"/>
                </a:solidFill>
              </a:rPr>
            </a:br>
            <a:r>
              <a:rPr lang="he-IL" dirty="0" smtClean="0">
                <a:solidFill>
                  <a:srgbClr val="FF0066"/>
                </a:solidFill>
              </a:rPr>
              <a:t>תשע"ד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>
            <a:normAutofit lnSpcReduction="10000"/>
          </a:bodyPr>
          <a:lstStyle/>
          <a:p>
            <a:r>
              <a:rPr lang="he-IL" dirty="0" smtClean="0">
                <a:solidFill>
                  <a:srgbClr val="F022C4"/>
                </a:solidFill>
              </a:rPr>
              <a:t>אולפן "שושנה"</a:t>
            </a:r>
          </a:p>
          <a:p>
            <a:r>
              <a:rPr lang="he-IL" dirty="0" smtClean="0">
                <a:solidFill>
                  <a:srgbClr val="FF00FF"/>
                </a:solidFill>
              </a:rPr>
              <a:t>קריית גת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33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800" b="1" dirty="0" smtClean="0">
                <a:solidFill>
                  <a:srgbClr val="FF00FF"/>
                </a:solidFill>
                <a:cs typeface="+mj-cs"/>
              </a:rPr>
              <a:t>מצגת תמונות</a:t>
            </a:r>
            <a:endParaRPr lang="en-US" sz="4800" b="1" dirty="0">
              <a:solidFill>
                <a:srgbClr val="FF00FF"/>
              </a:solidFill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MADAR\Pictures\2013-09-10\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038600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SMADAR\Pictures\2013-09-10\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276600"/>
            <a:ext cx="2819400" cy="21145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5" name="Picture 7" descr="C:\Users\SMADAR\Pictures\2013-09-10\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04800"/>
            <a:ext cx="29464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C:\Users\SMADAR\Pictures\2013-09-10\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609600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7" name="Picture 9" descr="C:\Users\SMADAR\Pictures\2013-09-10\311.JPG"/>
          <p:cNvPicPr>
            <a:picLocks noChangeAspect="1" noChangeArrowheads="1"/>
          </p:cNvPicPr>
          <p:nvPr/>
        </p:nvPicPr>
        <p:blipFill>
          <a:blip r:embed="rId6" cstate="print"/>
          <a:srcRect r="20000"/>
          <a:stretch>
            <a:fillRect/>
          </a:stretch>
        </p:blipFill>
        <p:spPr bwMode="auto">
          <a:xfrm>
            <a:off x="228600" y="2819400"/>
            <a:ext cx="2438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48000" y="2895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dirty="0" smtClean="0">
                <a:solidFill>
                  <a:srgbClr val="FF00FF"/>
                </a:solidFill>
                <a:cs typeface="+mj-cs"/>
              </a:rPr>
              <a:t>בוקר ישראלי</a:t>
            </a:r>
            <a:endParaRPr lang="en-US" sz="4000" dirty="0">
              <a:solidFill>
                <a:srgbClr val="FF00FF"/>
              </a:solidFill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MADAR\Pictures\2013-09-10\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"/>
            <a:ext cx="3225800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SMADAR\Pictures\2013-09-10\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312420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SMADAR\Pictures\2013-09-10\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576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SMADAR\Pictures\2013-09-10\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505200"/>
            <a:ext cx="3454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MADAR\Pictures\2013-09-10\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3251200" cy="2438400"/>
          </a:xfrm>
          <a:prstGeom prst="rect">
            <a:avLst/>
          </a:prstGeom>
          <a:noFill/>
        </p:spPr>
      </p:pic>
      <p:pic>
        <p:nvPicPr>
          <p:cNvPr id="3075" name="Picture 3" descr="C:\Users\SMADAR\Pictures\2013-09-10\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096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SMADAR\Pictures\2013-09-10\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14400"/>
            <a:ext cx="3556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SMADAR\Pictures\2013-09-10\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038600"/>
            <a:ext cx="3276600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MADAR\Pictures\2013-09-10\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SMADAR\Pictures\2013-09-10\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SMADAR\Pictures\2013-09-10\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19600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SMADAR\Pictures\2013-09-10\4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86200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8200" y="533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000" dirty="0" smtClean="0">
                <a:solidFill>
                  <a:srgbClr val="CC00FF"/>
                </a:solidFill>
                <a:cs typeface="+mj-cs"/>
              </a:rPr>
              <a:t>ראש השנה</a:t>
            </a:r>
            <a:endParaRPr lang="en-US" sz="6000" dirty="0">
              <a:solidFill>
                <a:srgbClr val="CC00FF"/>
              </a:solidFill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MADAR\Pictures\2013-09-10\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762000"/>
            <a:ext cx="35814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SMADAR\Pictures\2013-09-10\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57400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SMADAR\Pictures\2013-09-10\4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30988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SMADAR\Pictures\2013-09-10\4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962400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1" name="Picture 7" descr="C:\Users\SMADAR\Pictures\2013-09-10\493.JPG"/>
          <p:cNvPicPr>
            <a:picLocks noChangeAspect="1" noChangeArrowheads="1"/>
          </p:cNvPicPr>
          <p:nvPr/>
        </p:nvPicPr>
        <p:blipFill>
          <a:blip r:embed="rId6" cstate="print"/>
          <a:srcRect l="18919" r="18919"/>
          <a:stretch>
            <a:fillRect/>
          </a:stretch>
        </p:blipFill>
        <p:spPr bwMode="auto">
          <a:xfrm>
            <a:off x="381000" y="533400"/>
            <a:ext cx="1752600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ADAR\Pictures\2013-09-11\494.jpg"/>
          <p:cNvPicPr>
            <a:picLocks noChangeAspect="1" noChangeArrowheads="1"/>
          </p:cNvPicPr>
          <p:nvPr/>
        </p:nvPicPr>
        <p:blipFill>
          <a:blip r:embed="rId2" cstate="print"/>
          <a:srcRect b="13043"/>
          <a:stretch>
            <a:fillRect/>
          </a:stretch>
        </p:blipFill>
        <p:spPr bwMode="auto">
          <a:xfrm>
            <a:off x="6019800" y="685800"/>
            <a:ext cx="26289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SMADAR\Pictures\2013-09-11\495.jpg"/>
          <p:cNvPicPr>
            <a:picLocks noChangeAspect="1" noChangeArrowheads="1"/>
          </p:cNvPicPr>
          <p:nvPr/>
        </p:nvPicPr>
        <p:blipFill>
          <a:blip r:embed="rId3" cstate="print"/>
          <a:srcRect t="13462"/>
          <a:stretch>
            <a:fillRect/>
          </a:stretch>
        </p:blipFill>
        <p:spPr bwMode="auto">
          <a:xfrm>
            <a:off x="5334000" y="3657600"/>
            <a:ext cx="257556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SMADAR\Pictures\2013-09-11\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733800"/>
            <a:ext cx="222885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SMADAR\Pictures\2013-09-11\4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81000"/>
            <a:ext cx="2324100" cy="309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SMADAR\Pictures\2013-09-11\5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1000"/>
            <a:ext cx="2419350" cy="322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SMADAR\Pictures\2013-09-11\5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810000"/>
            <a:ext cx="21145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MADAR\Pictures\2013-09-11\505.jpg"/>
          <p:cNvPicPr>
            <a:picLocks noChangeAspect="1" noChangeArrowheads="1"/>
          </p:cNvPicPr>
          <p:nvPr/>
        </p:nvPicPr>
        <p:blipFill>
          <a:blip r:embed="rId2" cstate="print"/>
          <a:srcRect r="11111" b="8000"/>
          <a:stretch>
            <a:fillRect/>
          </a:stretch>
        </p:blipFill>
        <p:spPr bwMode="auto">
          <a:xfrm>
            <a:off x="5791200" y="1066800"/>
            <a:ext cx="2985052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SMADAR\Pictures\2013-09-11\507.jpg"/>
          <p:cNvPicPr>
            <a:picLocks noChangeAspect="1" noChangeArrowheads="1"/>
          </p:cNvPicPr>
          <p:nvPr/>
        </p:nvPicPr>
        <p:blipFill>
          <a:blip r:embed="rId3" cstate="print"/>
          <a:srcRect t="25489" r="11111"/>
          <a:stretch>
            <a:fillRect/>
          </a:stretch>
        </p:blipFill>
        <p:spPr bwMode="auto">
          <a:xfrm>
            <a:off x="304800" y="381000"/>
            <a:ext cx="25908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SMADAR\Pictures\2013-09-11\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14400"/>
            <a:ext cx="219075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SMADAR\Pictures\2013-09-11\5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2209800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SMADAR\Pictures\2013-09-11\513.jpg"/>
          <p:cNvPicPr>
            <a:picLocks noChangeAspect="1" noChangeArrowheads="1"/>
          </p:cNvPicPr>
          <p:nvPr/>
        </p:nvPicPr>
        <p:blipFill>
          <a:blip r:embed="rId6" cstate="print"/>
          <a:srcRect t="19048"/>
          <a:stretch>
            <a:fillRect/>
          </a:stretch>
        </p:blipFill>
        <p:spPr bwMode="auto">
          <a:xfrm>
            <a:off x="3200400" y="4038600"/>
            <a:ext cx="24003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MADAR\Pictures\2013-09-11\521.jpg"/>
          <p:cNvPicPr>
            <a:picLocks noChangeAspect="1" noChangeArrowheads="1"/>
          </p:cNvPicPr>
          <p:nvPr/>
        </p:nvPicPr>
        <p:blipFill>
          <a:blip r:embed="rId2" cstate="print"/>
          <a:srcRect t="14634"/>
          <a:stretch>
            <a:fillRect/>
          </a:stretch>
        </p:blipFill>
        <p:spPr bwMode="auto">
          <a:xfrm>
            <a:off x="228600" y="3352800"/>
            <a:ext cx="234315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SMADAR\Pictures\2013-09-11\523.jpg"/>
          <p:cNvPicPr>
            <a:picLocks noChangeAspect="1" noChangeArrowheads="1"/>
          </p:cNvPicPr>
          <p:nvPr/>
        </p:nvPicPr>
        <p:blipFill>
          <a:blip r:embed="rId3" cstate="print"/>
          <a:srcRect t="18461"/>
          <a:stretch>
            <a:fillRect/>
          </a:stretch>
        </p:blipFill>
        <p:spPr bwMode="auto">
          <a:xfrm>
            <a:off x="2819400" y="3733800"/>
            <a:ext cx="24765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SMADAR\Pictures\2013-09-11\52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3600" y="350520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SMADAR\Pictures\2013-09-11\545.jpg"/>
          <p:cNvPicPr>
            <a:picLocks noChangeAspect="1" noChangeArrowheads="1"/>
          </p:cNvPicPr>
          <p:nvPr/>
        </p:nvPicPr>
        <p:blipFill>
          <a:blip r:embed="rId5" cstate="print"/>
          <a:srcRect l="15385"/>
          <a:stretch>
            <a:fillRect/>
          </a:stretch>
        </p:blipFill>
        <p:spPr bwMode="auto">
          <a:xfrm rot="5400000">
            <a:off x="3819525" y="904875"/>
            <a:ext cx="25146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C:\Users\SMADAR\Pictures\2013-09-11\5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184900" y="673100"/>
            <a:ext cx="2946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62000" y="1066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dirty="0" smtClean="0">
                <a:solidFill>
                  <a:srgbClr val="F022C4"/>
                </a:solidFill>
                <a:cs typeface="+mj-cs"/>
              </a:rPr>
              <a:t>הכנת ברכות</a:t>
            </a:r>
          </a:p>
          <a:p>
            <a:pPr algn="ctr" rtl="1"/>
            <a:r>
              <a:rPr lang="he-IL" sz="4000" dirty="0" smtClean="0">
                <a:solidFill>
                  <a:srgbClr val="F022C4"/>
                </a:solidFill>
                <a:cs typeface="+mj-cs"/>
              </a:rPr>
              <a:t>צפייה במצגת</a:t>
            </a:r>
            <a:endParaRPr lang="en-US" sz="4000" dirty="0">
              <a:solidFill>
                <a:srgbClr val="F022C4"/>
              </a:solidFill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18</Words>
  <Application>Microsoft Office PowerPoint</Application>
  <PresentationFormat>‫הצגה על המסך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ערכת נושא Office</vt:lpstr>
      <vt:lpstr>בוקר ישראלי  ראש השנה תשע"ד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ראש השנה תשע"ד</dc:title>
  <dc:creator>SMADAR</dc:creator>
  <cp:lastModifiedBy>user</cp:lastModifiedBy>
  <cp:revision>34</cp:revision>
  <dcterms:created xsi:type="dcterms:W3CDTF">2013-09-02T11:43:00Z</dcterms:created>
  <dcterms:modified xsi:type="dcterms:W3CDTF">2014-01-22T12:13:20Z</dcterms:modified>
</cp:coreProperties>
</file>