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57" r:id="rId5"/>
    <p:sldId id="260" r:id="rId6"/>
    <p:sldId id="261" r:id="rId7"/>
    <p:sldId id="265" r:id="rId8"/>
    <p:sldId id="262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5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B30D73-EF45-4736-AC86-5BFDDEC76B76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60667-06DD-4F5C-B452-09C6198DCF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0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60667-06DD-4F5C-B452-09C6198DCF9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20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BE290-0EAE-4C68-9E4E-9B56AA928722}" type="datetimeFigureOut">
              <a:rPr lang="en-US" smtClean="0"/>
              <a:pPr/>
              <a:t>1/21/2014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65027-FAED-4D45-8051-BF5428DC95A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20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SMADAR\Downloads\&#215;&#169;&#215;-&#215;-&#215;-%20&#215;-&#215;&#168;&#215;&#166;&#215;-%20-%20&#215;&#160;&#215;-&#215;&#163;%20&#215;-&#215;-&#215;-&#215;-&#215;-.mp3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SMADAR\Downloads\noname.mp3" TargetMode="External"/><Relationship Id="rId6" Type="http://schemas.openxmlformats.org/officeDocument/2006/relationships/image" Target="../media/image58.jpeg"/><Relationship Id="rId11" Type="http://schemas.openxmlformats.org/officeDocument/2006/relationships/image" Target="../media/image63.pn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685801"/>
            <a:ext cx="7772400" cy="2438399"/>
          </a:xfrm>
        </p:spPr>
        <p:txBody>
          <a:bodyPr>
            <a:normAutofit/>
          </a:bodyPr>
          <a:lstStyle/>
          <a:p>
            <a:pPr rtl="1"/>
            <a:r>
              <a:rPr lang="he-IL" sz="5400" dirty="0" smtClean="0">
                <a:solidFill>
                  <a:srgbClr val="CC3399"/>
                </a:solidFill>
              </a:rPr>
              <a:t>אולפן "שושנה"</a:t>
            </a:r>
            <a:r>
              <a:rPr lang="he-IL" dirty="0" smtClean="0"/>
              <a:t/>
            </a:r>
            <a:br>
              <a:rPr lang="he-IL" dirty="0" smtClean="0"/>
            </a:br>
            <a:r>
              <a:rPr lang="he-IL" dirty="0" smtClean="0">
                <a:solidFill>
                  <a:srgbClr val="CC3399"/>
                </a:solidFill>
              </a:rPr>
              <a:t>קריית-גת</a:t>
            </a:r>
            <a:r>
              <a:rPr lang="he-IL" dirty="0" smtClean="0">
                <a:solidFill>
                  <a:srgbClr val="FF66CC"/>
                </a:solidFill>
              </a:rPr>
              <a:t/>
            </a:r>
            <a:br>
              <a:rPr lang="he-IL" dirty="0" smtClean="0">
                <a:solidFill>
                  <a:srgbClr val="FF66CC"/>
                </a:solidFill>
              </a:rPr>
            </a:br>
            <a:r>
              <a:rPr lang="he-IL" sz="2400" dirty="0" smtClean="0">
                <a:solidFill>
                  <a:srgbClr val="FF66CC"/>
                </a:solidFill>
              </a:rPr>
              <a:t>שנת הלימודים תשע"ג</a:t>
            </a:r>
            <a:endParaRPr lang="en-US" sz="2400" dirty="0">
              <a:solidFill>
                <a:srgbClr val="FF66CC"/>
              </a:solidFill>
            </a:endParaRP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he-IL" dirty="0" smtClean="0">
                <a:solidFill>
                  <a:srgbClr val="CC3399"/>
                </a:solidFill>
              </a:rPr>
              <a:t>מצגת טיולים</a:t>
            </a:r>
          </a:p>
          <a:p>
            <a:r>
              <a:rPr lang="he-IL" dirty="0" smtClean="0">
                <a:solidFill>
                  <a:srgbClr val="FF66CC"/>
                </a:solidFill>
              </a:rPr>
              <a:t>ירושלים</a:t>
            </a:r>
          </a:p>
          <a:p>
            <a:pPr rtl="1"/>
            <a:r>
              <a:rPr lang="he-IL" dirty="0" smtClean="0">
                <a:solidFill>
                  <a:srgbClr val="FF66CC"/>
                </a:solidFill>
              </a:rPr>
              <a:t>תל-אביב</a:t>
            </a:r>
          </a:p>
          <a:p>
            <a:pPr rtl="1"/>
            <a:r>
              <a:rPr lang="he-IL" dirty="0" smtClean="0">
                <a:solidFill>
                  <a:srgbClr val="FF66CC"/>
                </a:solidFill>
              </a:rPr>
              <a:t>חיפה</a:t>
            </a:r>
          </a:p>
          <a:p>
            <a:endParaRPr lang="en-US" dirty="0"/>
          </a:p>
        </p:txBody>
      </p:sp>
      <p:pic>
        <p:nvPicPr>
          <p:cNvPr id="7" name="×©×-×-×- ×-×¨×¦×- - × ×-×£ ×-×-×-×-×-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SMADAR\Pictures\2013-06-11\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222885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 descr="C:\Users\SMADAR\Pictures\2013-06-11\790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914400" y="3124200"/>
            <a:ext cx="2000250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0" name="Picture 4" descr="C:\Users\SMADAR\Pictures\2013-06-11\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6858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2" name="Picture 6" descr="C:\Users\SMADAR\Pictures\2013-06-11\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886200"/>
            <a:ext cx="2000250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3" name="Picture 7" descr="C:\Users\SMADAR\Pictures\2013-06-11\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28600"/>
            <a:ext cx="21717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4" name="Picture 8" descr="C:\Users\SMADAR\Pictures\2013-06-11\800.jpg"/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34286"/>
          <a:stretch>
            <a:fillRect/>
          </a:stretch>
        </p:blipFill>
        <p:spPr bwMode="auto">
          <a:xfrm>
            <a:off x="5105400" y="2971800"/>
            <a:ext cx="1539784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225" name="Picture 9" descr="C:\Users\SMADAR\Pictures\2013-06-11\798.jpg"/>
          <p:cNvPicPr>
            <a:picLocks noChangeAspect="1" noChangeArrowheads="1"/>
          </p:cNvPicPr>
          <p:nvPr/>
        </p:nvPicPr>
        <p:blipFill>
          <a:blip r:embed="rId8" cstate="print"/>
          <a:srcRect l="14815" t="11111"/>
          <a:stretch>
            <a:fillRect/>
          </a:stretch>
        </p:blipFill>
        <p:spPr bwMode="auto">
          <a:xfrm>
            <a:off x="6553200" y="3505200"/>
            <a:ext cx="219075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SMADAR\Pictures\2013-06-11\8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2514600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4" name="Picture 4" descr="C:\Users\SMADAR\Pictures\2013-06-11\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352800"/>
            <a:ext cx="23431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5" name="Picture 5" descr="C:\Users\SMADAR\Pictures\2013-06-11\814.jpg"/>
          <p:cNvPicPr>
            <a:picLocks noChangeAspect="1" noChangeArrowheads="1"/>
          </p:cNvPicPr>
          <p:nvPr/>
        </p:nvPicPr>
        <p:blipFill>
          <a:blip r:embed="rId5" cstate="print"/>
          <a:srcRect l="11429" t="25714" r="16190"/>
          <a:stretch>
            <a:fillRect/>
          </a:stretch>
        </p:blipFill>
        <p:spPr bwMode="auto">
          <a:xfrm>
            <a:off x="2438400" y="3581400"/>
            <a:ext cx="2283069" cy="3124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6" descr="C:\Users\SMADAR\Pictures\2013-06-11\816.jpg"/>
          <p:cNvPicPr>
            <a:picLocks noChangeAspect="1" noChangeArrowheads="1"/>
          </p:cNvPicPr>
          <p:nvPr/>
        </p:nvPicPr>
        <p:blipFill>
          <a:blip r:embed="rId6" cstate="print"/>
          <a:srcRect l="2703" t="5405"/>
          <a:stretch>
            <a:fillRect/>
          </a:stretch>
        </p:blipFill>
        <p:spPr bwMode="auto">
          <a:xfrm>
            <a:off x="6616337" y="3352800"/>
            <a:ext cx="2527663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7" name="Picture 7" descr="C:\Users\SMADAR\Pictures\2013-06-11\8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43200" y="508000"/>
            <a:ext cx="2362200" cy="314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C:\Users\SMADAR\Pictures\2013-06-11\8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1143000"/>
            <a:ext cx="211455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9" name="Picture 9" descr="C:\Users\SMADAR\Pictures\2013-06-11\8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304800"/>
            <a:ext cx="1943100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51" name="Picture 11" descr="C:\Users\SMADAR\Pictures\2013-06-11\82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4038600"/>
            <a:ext cx="1905000" cy="25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nonam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MADAR\Pictures\2013-06-11\828.jpg"/>
          <p:cNvPicPr>
            <a:picLocks noChangeAspect="1" noChangeArrowheads="1"/>
          </p:cNvPicPr>
          <p:nvPr/>
        </p:nvPicPr>
        <p:blipFill>
          <a:blip r:embed="rId2" cstate="print"/>
          <a:srcRect t="10638"/>
          <a:stretch>
            <a:fillRect/>
          </a:stretch>
        </p:blipFill>
        <p:spPr bwMode="auto">
          <a:xfrm>
            <a:off x="228600" y="381000"/>
            <a:ext cx="268605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SMADAR\Pictures\2013-06-11\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762000"/>
            <a:ext cx="2362200" cy="314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SMADAR\Pictures\2013-06-11\8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533400"/>
            <a:ext cx="2171700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Users\SMADAR\Pictures\2013-06-11\836.jpg"/>
          <p:cNvPicPr>
            <a:picLocks noChangeAspect="1" noChangeArrowheads="1"/>
          </p:cNvPicPr>
          <p:nvPr/>
        </p:nvPicPr>
        <p:blipFill>
          <a:blip r:embed="rId5" cstate="print"/>
          <a:srcRect l="6504" t="9756"/>
          <a:stretch>
            <a:fillRect/>
          </a:stretch>
        </p:blipFill>
        <p:spPr bwMode="auto">
          <a:xfrm>
            <a:off x="6019800" y="228600"/>
            <a:ext cx="219075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0" name="Picture 6" descr="C:\Users\SMADAR\Pictures\2013-06-11\838.jpg"/>
          <p:cNvPicPr>
            <a:picLocks noChangeAspect="1" noChangeArrowheads="1"/>
          </p:cNvPicPr>
          <p:nvPr/>
        </p:nvPicPr>
        <p:blipFill>
          <a:blip r:embed="rId6" cstate="print"/>
          <a:srcRect l="6349" t="9524"/>
          <a:stretch>
            <a:fillRect/>
          </a:stretch>
        </p:blipFill>
        <p:spPr bwMode="auto">
          <a:xfrm>
            <a:off x="6705599" y="3352800"/>
            <a:ext cx="2484521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C:\Users\SMADAR\Pictures\2013-06-11\8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657600"/>
            <a:ext cx="222885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2" name="Picture 8" descr="C:\Users\SMADAR\Pictures\2013-06-11\8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43400" y="3200400"/>
            <a:ext cx="2286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3" name="Picture 9" descr="C:\Users\SMADAR\Pictures\2013-06-11\844.jpg"/>
          <p:cNvPicPr>
            <a:picLocks noChangeAspect="1" noChangeArrowheads="1"/>
          </p:cNvPicPr>
          <p:nvPr/>
        </p:nvPicPr>
        <p:blipFill>
          <a:blip r:embed="rId9" cstate="print"/>
          <a:srcRect r="10000"/>
          <a:stretch>
            <a:fillRect/>
          </a:stretch>
        </p:blipFill>
        <p:spPr bwMode="auto">
          <a:xfrm>
            <a:off x="2286000" y="3657600"/>
            <a:ext cx="2057400" cy="304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304801"/>
            <a:ext cx="4724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dirty="0" smtClean="0">
                <a:latin typeface="David" pitchFamily="34" charset="-79"/>
                <a:cs typeface="+mj-cs"/>
              </a:rPr>
              <a:t>טיול לחיפה</a:t>
            </a:r>
          </a:p>
          <a:p>
            <a:pPr algn="ctr" rtl="1"/>
            <a:r>
              <a:rPr lang="he-IL" sz="2400" dirty="0" smtClean="0">
                <a:latin typeface="David" pitchFamily="34" charset="-79"/>
                <a:cs typeface="+mj-cs"/>
              </a:rPr>
              <a:t>14.07.2013</a:t>
            </a:r>
          </a:p>
          <a:p>
            <a:pPr algn="ctr" rtl="1"/>
            <a:endParaRPr lang="en-US" sz="2400" dirty="0">
              <a:latin typeface="David" pitchFamily="34" charset="-79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0" y="14478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000" dirty="0" smtClean="0">
                <a:latin typeface="David" pitchFamily="34" charset="-79"/>
                <a:cs typeface="David" pitchFamily="34" charset="-79"/>
              </a:rPr>
              <a:t>זיכרון-יעקב</a:t>
            </a:r>
            <a:endParaRPr lang="en-US" sz="4000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1026" name="Picture 2" descr="C:\Users\SMADAR\Pictures\2013-07-30\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222885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SMADAR\Pictures\2013-07-30\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81000"/>
            <a:ext cx="2209800" cy="294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SMADAR\Pictures\2013-07-30\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581400"/>
            <a:ext cx="222885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SMADAR\Pictures\2013-07-30\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22098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SMADAR\Pictures\2013-07-30\1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479800"/>
            <a:ext cx="2362200" cy="314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MADAR\Pictures\2013-07-30\1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4191000"/>
            <a:ext cx="1628775" cy="2171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SMADAR\Pictures\2013-07-30\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81000"/>
            <a:ext cx="25146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SMADAR\Pictures\2013-07-30\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7432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3" name="Picture 5" descr="C:\Users\SMADAR\Pictures\2013-07-30\1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733800"/>
            <a:ext cx="2133600" cy="284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4" name="Picture 6" descr="C:\Users\SMADAR\Pictures\2013-07-30\1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33528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5" name="Picture 7" descr="C:\Users\SMADAR\Pictures\2013-07-30\1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048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6" name="Picture 8" descr="C:\Users\SMADAR\Pictures\2013-07-30\1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04800"/>
            <a:ext cx="25146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MADAR\Pictures\2013-07-30\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28600"/>
            <a:ext cx="21717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SMADAR\Pictures\2013-07-30\1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708400"/>
            <a:ext cx="2133600" cy="284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SMADAR\Pictures\2013-07-30\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533400"/>
            <a:ext cx="211455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8" name="Picture 6" descr="C:\Users\SMADAR\Pictures\2013-07-30\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457200"/>
            <a:ext cx="2209800" cy="294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0" name="Picture 8" descr="C:\Users\SMADAR\Pictures\2013-07-30\13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2209800" cy="294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81" name="Picture 9" descr="C:\Users\SMADAR\Pictures\2013-07-30\1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429000"/>
            <a:ext cx="23431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MADAR\Pictures\2013-07-30\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57200"/>
            <a:ext cx="2133600" cy="2844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SMADAR\Pictures\2013-07-30\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04800"/>
            <a:ext cx="2400300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C:\Users\SMADAR\Pictures\2013-07-30\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04800"/>
            <a:ext cx="25146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1" name="Picture 5" descr="C:\Users\SMADAR\Pictures\2013-07-30\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5052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6" descr="C:\Users\SMADAR\Pictures\2013-07-30\1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657600"/>
            <a:ext cx="2114550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SMADAR\Pictures\2013-07-30\1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3810000"/>
            <a:ext cx="211455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MADAR\Pictures\2013-07-30\143.jpg"/>
          <p:cNvPicPr>
            <a:picLocks noChangeAspect="1" noChangeArrowheads="1"/>
          </p:cNvPicPr>
          <p:nvPr/>
        </p:nvPicPr>
        <p:blipFill>
          <a:blip r:embed="rId2" cstate="print"/>
          <a:srcRect t="22581"/>
          <a:stretch>
            <a:fillRect/>
          </a:stretch>
        </p:blipFill>
        <p:spPr bwMode="auto">
          <a:xfrm>
            <a:off x="6400800" y="381000"/>
            <a:ext cx="2362200" cy="2438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 descr="C:\Users\SMADAR\Pictures\2013-07-30\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572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C:\Users\SMADAR\Pictures\2013-07-30\1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886200"/>
            <a:ext cx="2076450" cy="2768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5" name="Picture 5" descr="C:\Users\SMADAR\Pictures\2013-07-30\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5814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6" name="Picture 6" descr="C:\Users\SMADAR\Pictures\2013-07-30\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04800"/>
            <a:ext cx="2362200" cy="3149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TextBox 9"/>
          <p:cNvSpPr txBox="1"/>
          <p:nvPr/>
        </p:nvSpPr>
        <p:spPr>
          <a:xfrm>
            <a:off x="4191000" y="4800600"/>
            <a:ext cx="129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200" dirty="0" smtClean="0"/>
              <a:t>סוף הטיול</a:t>
            </a:r>
            <a:endParaRPr lang="en-US" sz="3200" dirty="0"/>
          </a:p>
        </p:txBody>
      </p:sp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MADAR\Pictures\2013-06-11\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"/>
            <a:ext cx="2362200" cy="314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SMADAR\Pictures\2013-06-11\5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"/>
            <a:ext cx="2819400" cy="375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SMADAR\Pictures\2013-06-11\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2438400"/>
            <a:ext cx="2971800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SMADAR\Pictures\2013-06-11\5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971800"/>
            <a:ext cx="2743200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381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000" dirty="0" smtClean="0">
                <a:cs typeface="+mj-cs"/>
              </a:rPr>
              <a:t>מוזיאון מורשת בגין</a:t>
            </a:r>
            <a:endParaRPr lang="en-US" sz="4000" dirty="0">
              <a:cs typeface="+mj-cs"/>
            </a:endParaRPr>
          </a:p>
        </p:txBody>
      </p:sp>
      <p:pic>
        <p:nvPicPr>
          <p:cNvPr id="2050" name="Picture 2" descr="C:\Users\SMADAR\Pictures\2013-06-11\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200400"/>
            <a:ext cx="245745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SMADAR\Pictures\2013-06-11\570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381000" y="3429000"/>
            <a:ext cx="2362200" cy="314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SMADAR\Pictures\2013-06-11\5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7000"/>
            <a:ext cx="2362200" cy="3149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SMADAR\Pictures\2013-06-11\5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981200"/>
            <a:ext cx="23431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SMADAR\Pictures\2013-06-11\5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228600"/>
            <a:ext cx="211455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he-IL" dirty="0" smtClean="0"/>
              <a:t>טיול לירושלים</a:t>
            </a:r>
            <a:br>
              <a:rPr lang="he-IL" dirty="0" smtClean="0"/>
            </a:br>
            <a:r>
              <a:rPr lang="he-IL" sz="2200" dirty="0" smtClean="0"/>
              <a:t>10.06.2013</a:t>
            </a:r>
            <a:endParaRPr lang="en-US" sz="2200" dirty="0"/>
          </a:p>
        </p:txBody>
      </p:sp>
      <p:pic>
        <p:nvPicPr>
          <p:cNvPr id="1026" name="Picture 2" descr="C:\Users\SMADAR\Pictures\2013-06-11\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905000"/>
            <a:ext cx="211455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SMADAR\Pictures\2013-06-11\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30200"/>
            <a:ext cx="2667000" cy="3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SMADAR\Pictures\2013-06-11\5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378200"/>
            <a:ext cx="2438400" cy="325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SMADAR\Pictures\2013-06-11\5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114800"/>
            <a:ext cx="182880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SMADAR\Pictures\2013-06-11\5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228600"/>
            <a:ext cx="268605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514600" y="52578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000" dirty="0" smtClean="0">
                <a:cs typeface="+mj-cs"/>
              </a:rPr>
              <a:t>שער יפו</a:t>
            </a:r>
          </a:p>
          <a:p>
            <a:pPr algn="ctr" rtl="1"/>
            <a:endParaRPr lang="en-US" sz="4000" dirty="0">
              <a:cs typeface="+mj-cs"/>
            </a:endParaRPr>
          </a:p>
        </p:txBody>
      </p:sp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MADAR\Pictures\2013-06-11\5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04800"/>
            <a:ext cx="2590800" cy="345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SMADAR\Pictures\2013-06-11\5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1000"/>
            <a:ext cx="2286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SMADAR\Pictures\2013-06-11\59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124200"/>
            <a:ext cx="2400300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Picture 5" descr="C:\Users\SMADAR\Pictures\2013-06-11\592.jpg"/>
          <p:cNvPicPr>
            <a:picLocks noChangeAspect="1" noChangeArrowheads="1"/>
          </p:cNvPicPr>
          <p:nvPr/>
        </p:nvPicPr>
        <p:blipFill>
          <a:blip r:embed="rId6" cstate="print"/>
          <a:srcRect l="11111" t="18750"/>
          <a:stretch>
            <a:fillRect/>
          </a:stretch>
        </p:blipFill>
        <p:spPr bwMode="auto">
          <a:xfrm>
            <a:off x="2743200" y="304800"/>
            <a:ext cx="243840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SMADAR\Pictures\2013-06-11\59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00800" y="3352800"/>
            <a:ext cx="234315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SMADAR\Pictures\2013-06-11\602.jpg"/>
          <p:cNvPicPr>
            <a:picLocks noChangeAspect="1" noChangeArrowheads="1"/>
          </p:cNvPicPr>
          <p:nvPr/>
        </p:nvPicPr>
        <p:blipFill>
          <a:blip r:embed="rId8" cstate="print"/>
          <a:srcRect t="9375"/>
          <a:stretch>
            <a:fillRect/>
          </a:stretch>
        </p:blipFill>
        <p:spPr bwMode="auto">
          <a:xfrm>
            <a:off x="3581400" y="3505200"/>
            <a:ext cx="2438400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MADAR\Pictures\2013-06-11\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228600"/>
            <a:ext cx="2514600" cy="3352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SMADAR\Pictures\2013-06-11\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4000"/>
            <a:ext cx="2667000" cy="355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0" name="Picture 4" descr="C:\Users\SMADAR\Pictures\2013-06-11\608.jpg"/>
          <p:cNvPicPr>
            <a:picLocks noChangeAspect="1" noChangeArrowheads="1"/>
          </p:cNvPicPr>
          <p:nvPr/>
        </p:nvPicPr>
        <p:blipFill>
          <a:blip r:embed="rId4" cstate="print"/>
          <a:srcRect t="22400" r="24183"/>
          <a:stretch>
            <a:fillRect/>
          </a:stretch>
        </p:blipFill>
        <p:spPr bwMode="auto">
          <a:xfrm>
            <a:off x="457200" y="228600"/>
            <a:ext cx="2514600" cy="34316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3" name="Picture 7" descr="C:\Users\SMADAR\Pictures\2013-06-11\628.jpg"/>
          <p:cNvPicPr>
            <a:picLocks noChangeAspect="1" noChangeArrowheads="1"/>
          </p:cNvPicPr>
          <p:nvPr/>
        </p:nvPicPr>
        <p:blipFill>
          <a:blip r:embed="rId5" cstate="print"/>
          <a:srcRect t="14286"/>
          <a:stretch>
            <a:fillRect/>
          </a:stretch>
        </p:blipFill>
        <p:spPr bwMode="auto">
          <a:xfrm>
            <a:off x="457200" y="3657600"/>
            <a:ext cx="2438400" cy="27867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C:\Users\SMADAR\Pictures\2013-06-11\630.jpg"/>
          <p:cNvPicPr>
            <a:picLocks noChangeAspect="1" noChangeArrowheads="1"/>
          </p:cNvPicPr>
          <p:nvPr/>
        </p:nvPicPr>
        <p:blipFill>
          <a:blip r:embed="rId6" cstate="print"/>
          <a:srcRect t="14063"/>
          <a:stretch>
            <a:fillRect/>
          </a:stretch>
        </p:blipFill>
        <p:spPr bwMode="auto">
          <a:xfrm>
            <a:off x="6248400" y="3886200"/>
            <a:ext cx="2438400" cy="279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4" descr="C:\Users\SMADAR\Pictures\2013-06-11\6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24200" y="3429000"/>
            <a:ext cx="2324100" cy="3098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SMADAR\Pictures\2013-06-11\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457450" cy="3276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Users\SMADAR\Pictures\2013-06-11\6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03200"/>
            <a:ext cx="2514600" cy="3352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SMADAR\Pictures\2013-06-11\690.jpg"/>
          <p:cNvPicPr>
            <a:picLocks noChangeAspect="1" noChangeArrowheads="1"/>
          </p:cNvPicPr>
          <p:nvPr/>
        </p:nvPicPr>
        <p:blipFill>
          <a:blip r:embed="rId4" cstate="print"/>
          <a:srcRect t="23529" r="24183"/>
          <a:stretch>
            <a:fillRect/>
          </a:stretch>
        </p:blipFill>
        <p:spPr bwMode="auto">
          <a:xfrm>
            <a:off x="685800" y="3733800"/>
            <a:ext cx="186983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3" name="Picture 5" descr="C:\Users\SMADAR\Pictures\2013-06-11\694.jpg"/>
          <p:cNvPicPr>
            <a:picLocks noChangeAspect="1" noChangeArrowheads="1"/>
          </p:cNvPicPr>
          <p:nvPr/>
        </p:nvPicPr>
        <p:blipFill>
          <a:blip r:embed="rId5" cstate="print"/>
          <a:srcRect t="18750"/>
          <a:stretch>
            <a:fillRect/>
          </a:stretch>
        </p:blipFill>
        <p:spPr bwMode="auto">
          <a:xfrm>
            <a:off x="5105400" y="228600"/>
            <a:ext cx="274320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5" name="Picture 7" descr="C:\Users\SMADAR\Pictures\2013-06-11\6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3581400"/>
            <a:ext cx="2286000" cy="304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6" name="Picture 8" descr="C:\Users\SMADAR\Pictures\2013-06-11\699.jpg"/>
          <p:cNvPicPr>
            <a:picLocks noChangeAspect="1" noChangeArrowheads="1"/>
          </p:cNvPicPr>
          <p:nvPr/>
        </p:nvPicPr>
        <p:blipFill>
          <a:blip r:embed="rId7" cstate="print"/>
          <a:srcRect t="18604" r="9748"/>
          <a:stretch>
            <a:fillRect/>
          </a:stretch>
        </p:blipFill>
        <p:spPr bwMode="auto">
          <a:xfrm>
            <a:off x="6096000" y="2971800"/>
            <a:ext cx="2438400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MADAR\Pictures\2013-06-11\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0"/>
            <a:ext cx="2743200" cy="3657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SMADAR\Pictures\2013-06-11\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400"/>
            <a:ext cx="2590800" cy="3454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SMADAR\Pictures\2013-06-11\6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04800"/>
            <a:ext cx="2590800" cy="3454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6" name="Picture 6" descr="C:\Users\SMADAR\Pictures\2013-06-11\638.jpg"/>
          <p:cNvPicPr>
            <a:picLocks noChangeAspect="1" noChangeArrowheads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3505200" y="3657600"/>
            <a:ext cx="2228850" cy="2971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7" name="Picture 7" descr="C:\Users\SMADAR\Pictures\2013-06-11\640.jpg"/>
          <p:cNvPicPr>
            <a:picLocks noChangeAspect="1" noChangeArrowheads="1"/>
          </p:cNvPicPr>
          <p:nvPr/>
        </p:nvPicPr>
        <p:blipFill>
          <a:blip r:embed="rId6" cstate="print"/>
          <a:srcRect l="15152" b="15909"/>
          <a:stretch>
            <a:fillRect/>
          </a:stretch>
        </p:blipFill>
        <p:spPr bwMode="auto">
          <a:xfrm>
            <a:off x="6172200" y="3810000"/>
            <a:ext cx="213360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8" name="Picture 8" descr="C:\Users\SMADAR\Pictures\2013-06-11\6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3352800"/>
            <a:ext cx="2343150" cy="3124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33600" y="228600"/>
            <a:ext cx="5257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4400" dirty="0" smtClean="0">
                <a:latin typeface="David" pitchFamily="34" charset="-79"/>
                <a:cs typeface="+mj-cs"/>
              </a:rPr>
              <a:t>טיול לתל-אביב</a:t>
            </a:r>
          </a:p>
          <a:p>
            <a:pPr algn="ctr" rtl="1"/>
            <a:r>
              <a:rPr lang="he-IL" sz="2400" dirty="0" smtClean="0">
                <a:latin typeface="David" pitchFamily="34" charset="-79"/>
                <a:cs typeface="+mj-cs"/>
              </a:rPr>
              <a:t>11.06.2013</a:t>
            </a:r>
            <a:endParaRPr lang="en-US" sz="2400" dirty="0">
              <a:latin typeface="David" pitchFamily="34" charset="-79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600200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3600" dirty="0" smtClean="0">
                <a:latin typeface="David" pitchFamily="34" charset="-79"/>
                <a:cs typeface="David" pitchFamily="34" charset="-79"/>
              </a:rPr>
              <a:t>מוזיאון ארץ ישראל</a:t>
            </a:r>
            <a:endParaRPr lang="en-US" sz="3600" dirty="0">
              <a:latin typeface="David" pitchFamily="34" charset="-79"/>
              <a:cs typeface="David" pitchFamily="34" charset="-79"/>
            </a:endParaRPr>
          </a:p>
        </p:txBody>
      </p:sp>
      <p:pic>
        <p:nvPicPr>
          <p:cNvPr id="8194" name="Picture 2" descr="C:\Users\SMADAR\Pictures\2013-06-11\740.jpg"/>
          <p:cNvPicPr>
            <a:picLocks noChangeAspect="1" noChangeArrowheads="1"/>
          </p:cNvPicPr>
          <p:nvPr/>
        </p:nvPicPr>
        <p:blipFill>
          <a:blip r:embed="rId2" cstate="print"/>
          <a:srcRect l="9412" t="4706" r="9020" b="17647"/>
          <a:stretch>
            <a:fillRect/>
          </a:stretch>
        </p:blipFill>
        <p:spPr bwMode="auto">
          <a:xfrm>
            <a:off x="6477000" y="1828800"/>
            <a:ext cx="1981200" cy="2514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5" name="Picture 3" descr="C:\Users\SMADAR\Pictures\2013-06-11\742.jpg"/>
          <p:cNvPicPr>
            <a:picLocks noChangeAspect="1" noChangeArrowheads="1"/>
          </p:cNvPicPr>
          <p:nvPr/>
        </p:nvPicPr>
        <p:blipFill>
          <a:blip r:embed="rId3" cstate="print"/>
          <a:srcRect r="11111" b="16667"/>
          <a:stretch>
            <a:fillRect/>
          </a:stretch>
        </p:blipFill>
        <p:spPr bwMode="auto">
          <a:xfrm>
            <a:off x="7162800" y="228600"/>
            <a:ext cx="1676400" cy="2095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6" name="Picture 4" descr="C:\Users\SMADAR\Pictures\2013-06-11\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733800"/>
            <a:ext cx="211455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7" name="Picture 5" descr="C:\Users\SMADAR\Pictures\2013-06-11\7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2667000"/>
            <a:ext cx="21717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8" name="Picture 6" descr="C:\Users\SMADAR\Pictures\2013-06-11\7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152400"/>
            <a:ext cx="2114550" cy="2819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00" name="Picture 8" descr="C:\Users\SMADAR\Pictures\2013-06-11\7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2438400"/>
            <a:ext cx="200025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1" name="Picture 9" descr="C:\Users\SMADAR\Pictures\2013-06-11\7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400000">
            <a:off x="238125" y="3114675"/>
            <a:ext cx="2362200" cy="1771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202" name="Picture 10" descr="C:\Users\SMADAR\Pictures\2013-06-11\771.jpg"/>
          <p:cNvPicPr>
            <a:picLocks noChangeAspect="1" noChangeArrowheads="1"/>
          </p:cNvPicPr>
          <p:nvPr/>
        </p:nvPicPr>
        <p:blipFill>
          <a:blip r:embed="rId9" cstate="print"/>
          <a:srcRect r="10000"/>
          <a:stretch>
            <a:fillRect/>
          </a:stretch>
        </p:blipFill>
        <p:spPr bwMode="auto">
          <a:xfrm rot="5400000">
            <a:off x="381000" y="4038600"/>
            <a:ext cx="2743200" cy="228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29</Words>
  <Application>Microsoft Office PowerPoint</Application>
  <PresentationFormat>‫הצגה על המסך (4:3)</PresentationFormat>
  <Paragraphs>16</Paragraphs>
  <Slides>17</Slides>
  <Notes>1</Notes>
  <HiddenSlides>0</HiddenSlides>
  <MMClips>2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17</vt:i4>
      </vt:variant>
    </vt:vector>
  </HeadingPairs>
  <TitlesOfParts>
    <vt:vector size="18" baseType="lpstr">
      <vt:lpstr>ערכת נושא Office</vt:lpstr>
      <vt:lpstr>אולפן "שושנה" קריית-גת שנת הלימודים תשע"ג</vt:lpstr>
      <vt:lpstr>מצגת של PowerPoint</vt:lpstr>
      <vt:lpstr>מצגת של PowerPoint</vt:lpstr>
      <vt:lpstr>טיול לירושלים 10.06.2013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אולפן "שושנה" קרית-גת שנת הלימודים תשע"ג</dc:title>
  <dc:creator>SMADAR</dc:creator>
  <cp:lastModifiedBy>user</cp:lastModifiedBy>
  <cp:revision>57</cp:revision>
  <dcterms:created xsi:type="dcterms:W3CDTF">2013-07-03T15:29:17Z</dcterms:created>
  <dcterms:modified xsi:type="dcterms:W3CDTF">2014-01-21T12:58:33Z</dcterms:modified>
</cp:coreProperties>
</file>