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57" r:id="rId4"/>
    <p:sldId id="264" r:id="rId5"/>
    <p:sldId id="273" r:id="rId6"/>
    <p:sldId id="258" r:id="rId7"/>
    <p:sldId id="261" r:id="rId8"/>
    <p:sldId id="272" r:id="rId9"/>
    <p:sldId id="259" r:id="rId10"/>
    <p:sldId id="265" r:id="rId11"/>
    <p:sldId id="260" r:id="rId12"/>
    <p:sldId id="271" r:id="rId13"/>
    <p:sldId id="262" r:id="rId14"/>
    <p:sldId id="270" r:id="rId15"/>
    <p:sldId id="263" r:id="rId16"/>
    <p:sldId id="268" r:id="rId17"/>
    <p:sldId id="269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4DB"/>
    <a:srgbClr val="F698EF"/>
    <a:srgbClr val="FF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7" d="100"/>
          <a:sy n="107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16AB-5665-44A7-9890-BF48B93B4CF8}" type="datetimeFigureOut">
              <a:rPr lang="he-IL" smtClean="0"/>
              <a:pPr/>
              <a:t>א'/סיון/תשע"ו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1FB9-0FA5-4CE0-BE53-0E5D8F5A79E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16AB-5665-44A7-9890-BF48B93B4CF8}" type="datetimeFigureOut">
              <a:rPr lang="he-IL" smtClean="0"/>
              <a:pPr/>
              <a:t>א'/סיון/תשע"ו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1FB9-0FA5-4CE0-BE53-0E5D8F5A79E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16AB-5665-44A7-9890-BF48B93B4CF8}" type="datetimeFigureOut">
              <a:rPr lang="he-IL" smtClean="0"/>
              <a:pPr/>
              <a:t>א'/סיון/תשע"ו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1FB9-0FA5-4CE0-BE53-0E5D8F5A79E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16AB-5665-44A7-9890-BF48B93B4CF8}" type="datetimeFigureOut">
              <a:rPr lang="he-IL" smtClean="0"/>
              <a:pPr/>
              <a:t>א'/סיון/תשע"ו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1FB9-0FA5-4CE0-BE53-0E5D8F5A79E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16AB-5665-44A7-9890-BF48B93B4CF8}" type="datetimeFigureOut">
              <a:rPr lang="he-IL" smtClean="0"/>
              <a:pPr/>
              <a:t>א'/סיון/תשע"ו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1FB9-0FA5-4CE0-BE53-0E5D8F5A79E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16AB-5665-44A7-9890-BF48B93B4CF8}" type="datetimeFigureOut">
              <a:rPr lang="he-IL" smtClean="0"/>
              <a:pPr/>
              <a:t>א'/סיון/תשע"ו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1FB9-0FA5-4CE0-BE53-0E5D8F5A79E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16AB-5665-44A7-9890-BF48B93B4CF8}" type="datetimeFigureOut">
              <a:rPr lang="he-IL" smtClean="0"/>
              <a:pPr/>
              <a:t>א'/סיון/תשע"ו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1FB9-0FA5-4CE0-BE53-0E5D8F5A79E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16AB-5665-44A7-9890-BF48B93B4CF8}" type="datetimeFigureOut">
              <a:rPr lang="he-IL" smtClean="0"/>
              <a:pPr/>
              <a:t>א'/סיון/תשע"ו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1FB9-0FA5-4CE0-BE53-0E5D8F5A79E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16AB-5665-44A7-9890-BF48B93B4CF8}" type="datetimeFigureOut">
              <a:rPr lang="he-IL" smtClean="0"/>
              <a:pPr/>
              <a:t>א'/סיון/תשע"ו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1FB9-0FA5-4CE0-BE53-0E5D8F5A79E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16AB-5665-44A7-9890-BF48B93B4CF8}" type="datetimeFigureOut">
              <a:rPr lang="he-IL" smtClean="0"/>
              <a:pPr/>
              <a:t>א'/סיון/תשע"ו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1FB9-0FA5-4CE0-BE53-0E5D8F5A79E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16AB-5665-44A7-9890-BF48B93B4CF8}" type="datetimeFigureOut">
              <a:rPr lang="he-IL" smtClean="0"/>
              <a:pPr/>
              <a:t>א'/סיון/תשע"ו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1FB9-0FA5-4CE0-BE53-0E5D8F5A79E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316AB-5665-44A7-9890-BF48B93B4CF8}" type="datetimeFigureOut">
              <a:rPr lang="he-IL" smtClean="0"/>
              <a:pPr/>
              <a:t>א'/סיון/תשע"ו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1FB9-0FA5-4CE0-BE53-0E5D8F5A79E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PhtVqHpXFp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source.org/wiki/%D7%93%D7%91%D7%A8%D7%99%D7%9D_%D7%97/%D7%A0%D7%99%D7%A7%D7%95%D7%93" TargetMode="External"/><Relationship Id="rId2" Type="http://schemas.openxmlformats.org/officeDocument/2006/relationships/hyperlink" Target="https://he.wikipedia.org/wiki/%D7%A1%D7%A4%D7%A8_%D7%93%D7%91%D7%A8%D7%99%D7%9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.wikisource.org/wiki/%D7%93%D7%91%D7%A8%D7%99%D7%9D_%D7%97_%D7%97" TargetMode="External"/><Relationship Id="rId4" Type="http://schemas.openxmlformats.org/officeDocument/2006/relationships/hyperlink" Target="https://he.wikisource.org/wiki/%D7%93%D7%91%D7%A8%D7%99%D7%9D_%D7%97_%D7%9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ארכיון 3\ד 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599113" cy="5061908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Autofit/>
          </a:bodyPr>
          <a:lstStyle/>
          <a:p>
            <a:r>
              <a:rPr lang="he-IL" sz="9600" dirty="0" smtClean="0">
                <a:solidFill>
                  <a:srgbClr val="003300"/>
                </a:solidFill>
              </a:rPr>
              <a:t>חג השבועות</a:t>
            </a:r>
            <a:endParaRPr lang="he-IL" sz="96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6000" dirty="0" smtClean="0">
                <a:solidFill>
                  <a:srgbClr val="003300"/>
                </a:solidFill>
              </a:rPr>
              <a:t/>
            </a:r>
            <a:br>
              <a:rPr lang="he-IL" sz="6000" dirty="0" smtClean="0">
                <a:solidFill>
                  <a:srgbClr val="003300"/>
                </a:solidFill>
              </a:rPr>
            </a:br>
            <a:r>
              <a:rPr lang="he-IL" sz="6000" dirty="0" smtClean="0">
                <a:solidFill>
                  <a:srgbClr val="003300"/>
                </a:solidFill>
              </a:rPr>
              <a:t>רימון</a:t>
            </a:r>
            <a:br>
              <a:rPr lang="he-IL" sz="6000" dirty="0" smtClean="0">
                <a:solidFill>
                  <a:srgbClr val="003300"/>
                </a:solidFill>
              </a:rPr>
            </a:br>
            <a:endParaRPr lang="he-IL" sz="6000" dirty="0">
              <a:solidFill>
                <a:srgbClr val="003300"/>
              </a:solidFill>
            </a:endParaRPr>
          </a:p>
        </p:txBody>
      </p:sp>
      <p:pic>
        <p:nvPicPr>
          <p:cNvPr id="4" name="מציין מיקום תוכן 3" descr="http://g01.a.alicdn.com/kf/HTB1D9x2KFXXXXbNXXXXq6xXFXXXR/Free-shipping-Rare-species-font-b-bonsai-b-font-font-b-tree-b-font-font-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4472971" cy="36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sz="6700" dirty="0" smtClean="0">
                <a:solidFill>
                  <a:srgbClr val="003300"/>
                </a:solidFill>
              </a:rPr>
              <a:t>זית</a:t>
            </a:r>
            <a:br>
              <a:rPr lang="he-IL" sz="6700" dirty="0" smtClean="0">
                <a:solidFill>
                  <a:srgbClr val="003300"/>
                </a:solidFill>
              </a:rPr>
            </a:br>
            <a:endParaRPr lang="he-IL" sz="6700" dirty="0">
              <a:solidFill>
                <a:srgbClr val="003300"/>
              </a:solidFill>
            </a:endParaRPr>
          </a:p>
        </p:txBody>
      </p:sp>
      <p:pic>
        <p:nvPicPr>
          <p:cNvPr id="4" name="מציין מיקום תוכן 3" descr="http://img.mako.co.il/2008/10/22/olive-tree-istock_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2" y="2296319"/>
            <a:ext cx="41433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7030A0"/>
                </a:solidFill>
              </a:rPr>
              <a:t>מהזית מכינים שמן</a:t>
            </a:r>
            <a:endParaRPr lang="he-IL" dirty="0">
              <a:solidFill>
                <a:srgbClr val="7030A0"/>
              </a:solidFill>
            </a:endParaRPr>
          </a:p>
        </p:txBody>
      </p:sp>
      <p:pic>
        <p:nvPicPr>
          <p:cNvPr id="4" name="מציין מיקום תוכן 3" descr="http://www.oliveboard.org.il/wp-content/uploads/2014/04/photodune-2959043-olive-oil-x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49685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sz="6700" dirty="0" smtClean="0">
                <a:solidFill>
                  <a:srgbClr val="003300"/>
                </a:solidFill>
              </a:rPr>
              <a:t>תמר</a:t>
            </a:r>
            <a:br>
              <a:rPr lang="he-IL" sz="6700" dirty="0" smtClean="0">
                <a:solidFill>
                  <a:srgbClr val="003300"/>
                </a:solidFill>
              </a:rPr>
            </a:br>
            <a:endParaRPr lang="he-IL" sz="6700" dirty="0">
              <a:solidFill>
                <a:srgbClr val="003300"/>
              </a:solidFill>
            </a:endParaRPr>
          </a:p>
        </p:txBody>
      </p:sp>
      <p:pic>
        <p:nvPicPr>
          <p:cNvPr id="4" name="מציין מיקום תוכן 3" descr="http://img.mako.co.il/2009/10/04/iStock_000007911938XSmall_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2" y="2296319"/>
            <a:ext cx="41433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7030A0"/>
                </a:solidFill>
              </a:rPr>
              <a:t>מהתמר מכינים </a:t>
            </a:r>
            <a:r>
              <a:rPr lang="he-IL" dirty="0" err="1" smtClean="0">
                <a:solidFill>
                  <a:srgbClr val="7030A0"/>
                </a:solidFill>
              </a:rPr>
              <a:t>סילאן</a:t>
            </a:r>
            <a:endParaRPr lang="he-IL" dirty="0">
              <a:solidFill>
                <a:srgbClr val="7030A0"/>
              </a:solidFill>
            </a:endParaRPr>
          </a:p>
        </p:txBody>
      </p:sp>
      <p:pic>
        <p:nvPicPr>
          <p:cNvPr id="4" name="מציין מיקום תוכן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80928"/>
            <a:ext cx="2899023" cy="250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תמונה 4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1869182" cy="32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098" name="Picture 2" descr="https://upload.wikimedia.org/wikipedia/commons/thumb/0/05/%D7%A9%D7%91%D7%A2%D7%AA_%D7%94%D7%9E%D7%99%D7%A0%D7%99%D7%9D.jpg/1024px-%D7%A9%D7%91%D7%A2%D7%AA_%D7%94%D7%9E%D7%99%D7%A0%D7%99%D7%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76664" cy="5976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771800" y="1124744"/>
            <a:ext cx="36107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dirty="0" smtClean="0"/>
              <a:t>       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1979712" y="5661248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smtClean="0">
                <a:hlinkClick r:id="rId2"/>
              </a:rPr>
              <a:t>h</a:t>
            </a:r>
            <a:endParaRPr lang="en-US" dirty="0" smtClean="0"/>
          </a:p>
          <a:p>
            <a:endParaRPr lang="he-IL" dirty="0"/>
          </a:p>
        </p:txBody>
      </p:sp>
      <p:pic>
        <p:nvPicPr>
          <p:cNvPr id="3074" name="Picture 2" descr="https://upload.wikimedia.org/wikipedia/commons/b/bb/Seven_Species_Stamps_1958_Zvi_Narki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0648"/>
            <a:ext cx="5514975" cy="638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D:\תמונות משפחתיות\שמור\2014\מאי יוני תמונות טובות\IMG_13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4087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88640"/>
            <a:ext cx="7272808" cy="2232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e-IL" sz="9600" dirty="0" smtClean="0">
                <a:solidFill>
                  <a:srgbClr val="7030A0"/>
                </a:solidFill>
                <a:cs typeface="+mj-cs"/>
              </a:rPr>
              <a:t>חג שמח </a:t>
            </a:r>
            <a:endParaRPr lang="he-IL" sz="9600" dirty="0">
              <a:solidFill>
                <a:srgbClr val="7030A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 descr="E:\ארכיון 3\ד 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537" y="908720"/>
            <a:ext cx="6687469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E:\ארכיון 3\ד 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159" y="1052736"/>
            <a:ext cx="624141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e-IL" dirty="0"/>
          </a:p>
          <a:p>
            <a:pPr algn="ctr">
              <a:buNone/>
            </a:pPr>
            <a:r>
              <a:rPr lang="he-IL" sz="4800" dirty="0" smtClean="0">
                <a:solidFill>
                  <a:srgbClr val="FF0066"/>
                </a:solidFill>
              </a:rPr>
              <a:t>לחג השבועות יש שבעה שמות</a:t>
            </a:r>
            <a:endParaRPr lang="he-IL" sz="4800" dirty="0">
              <a:solidFill>
                <a:srgbClr val="FF0066"/>
              </a:solidFill>
            </a:endParaRPr>
          </a:p>
          <a:p>
            <a:pPr algn="ctr">
              <a:buNone/>
            </a:pPr>
            <a:endParaRPr lang="he-IL" sz="800" dirty="0">
              <a:solidFill>
                <a:srgbClr val="FF0066"/>
              </a:solidFill>
            </a:endParaRPr>
          </a:p>
          <a:p>
            <a:pPr algn="ctr">
              <a:buNone/>
            </a:pPr>
            <a:r>
              <a:rPr lang="he-IL" b="1" dirty="0" smtClean="0"/>
              <a:t>ח</a:t>
            </a:r>
            <a:r>
              <a:rPr lang="he-IL" dirty="0" smtClean="0"/>
              <a:t>מישים, </a:t>
            </a:r>
            <a:r>
              <a:rPr lang="he-IL" b="1" dirty="0" smtClean="0"/>
              <a:t>ק</a:t>
            </a:r>
            <a:r>
              <a:rPr lang="he-IL" dirty="0" smtClean="0"/>
              <a:t>ציר, </a:t>
            </a:r>
            <a:r>
              <a:rPr lang="he-IL" b="1" dirty="0" smtClean="0"/>
              <a:t>ת</a:t>
            </a:r>
            <a:r>
              <a:rPr lang="he-IL" dirty="0" smtClean="0"/>
              <a:t>ורה, </a:t>
            </a:r>
            <a:r>
              <a:rPr lang="he-IL" b="1" dirty="0" smtClean="0"/>
              <a:t>ש</a:t>
            </a:r>
            <a:r>
              <a:rPr lang="he-IL" dirty="0" smtClean="0"/>
              <a:t>בועות, </a:t>
            </a:r>
            <a:r>
              <a:rPr lang="he-IL" b="1" dirty="0" smtClean="0"/>
              <a:t>ב</a:t>
            </a:r>
            <a:r>
              <a:rPr lang="he-IL" dirty="0" smtClean="0"/>
              <a:t>יכורים, </a:t>
            </a:r>
            <a:r>
              <a:rPr lang="he-IL" b="1" dirty="0" smtClean="0"/>
              <a:t>ע</a:t>
            </a:r>
            <a:r>
              <a:rPr lang="he-IL" dirty="0" smtClean="0"/>
              <a:t>צרת, </a:t>
            </a:r>
          </a:p>
          <a:p>
            <a:pPr algn="ctr">
              <a:buNone/>
            </a:pPr>
            <a:r>
              <a:rPr lang="he-IL" b="1" dirty="0" smtClean="0"/>
              <a:t>ה</a:t>
            </a:r>
            <a:r>
              <a:rPr lang="he-IL" dirty="0" smtClean="0"/>
              <a:t>קהל.</a:t>
            </a:r>
            <a:r>
              <a:rPr lang="he-IL" b="1" dirty="0" smtClean="0"/>
              <a:t> </a:t>
            </a:r>
          </a:p>
          <a:p>
            <a:pPr algn="ctr">
              <a:buNone/>
            </a:pPr>
            <a:r>
              <a:rPr lang="he-IL" b="1" dirty="0" smtClean="0"/>
              <a:t>("</a:t>
            </a:r>
            <a:r>
              <a:rPr lang="he-IL" b="1" dirty="0" err="1" smtClean="0"/>
              <a:t>חקת</a:t>
            </a:r>
            <a:r>
              <a:rPr lang="he-IL" b="1" dirty="0" smtClean="0"/>
              <a:t> שבעה")</a:t>
            </a:r>
            <a:endParaRPr lang="he-IL" dirty="0" smtClean="0"/>
          </a:p>
          <a:p>
            <a:pPr algn="ctr">
              <a:buNone/>
            </a:pPr>
            <a:endParaRPr lang="he-IL" dirty="0" smtClean="0"/>
          </a:p>
        </p:txBody>
      </p:sp>
      <p:sp>
        <p:nvSpPr>
          <p:cNvPr id="4" name="מלבן 3"/>
          <p:cNvSpPr/>
          <p:nvPr/>
        </p:nvSpPr>
        <p:spPr>
          <a:xfrm>
            <a:off x="1115616" y="522920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dirty="0" smtClean="0"/>
          </a:p>
          <a:p>
            <a:endParaRPr lang="he-IL" dirty="0"/>
          </a:p>
        </p:txBody>
      </p:sp>
      <p:pic>
        <p:nvPicPr>
          <p:cNvPr id="5" name="Picture 2" descr="https://upload.wikimedia.org/wikipedia/commons/thumb/c/ca/Flickr_-_Government_Press_Office_%28GPO%29_-_Shavuot_Poster.jpg/800px-Flickr_-_Government_Press_Office_%28GPO%29_-_Shavuot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140968"/>
            <a:ext cx="2482689" cy="3348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5" descr="E:\ארכיון 3\ד 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75911" cy="5439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he-IL" sz="6000" dirty="0" smtClean="0">
                <a:solidFill>
                  <a:schemeClr val="accent2">
                    <a:lumMod val="75000"/>
                  </a:schemeClr>
                </a:solidFill>
              </a:rPr>
              <a:t>שבעת המינים</a:t>
            </a:r>
            <a:br>
              <a:rPr lang="he-IL" sz="6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שבעה מינים של צמחים שיש בארץ ישראל</a:t>
            </a:r>
            <a:endParaRPr lang="he-I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2689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e-IL" sz="5400" dirty="0" smtClean="0"/>
              <a:t>"...אֶרֶץ </a:t>
            </a:r>
            <a:r>
              <a:rPr lang="he-IL" sz="5400" dirty="0" err="1"/>
              <a:t>חִט</a:t>
            </a:r>
            <a:r>
              <a:rPr lang="he-IL" sz="5400" dirty="0"/>
              <a:t>ָּ</a:t>
            </a:r>
            <a:r>
              <a:rPr lang="he-IL" sz="5400" dirty="0" err="1"/>
              <a:t>ה </a:t>
            </a:r>
            <a:r>
              <a:rPr lang="he-IL" sz="5400" dirty="0"/>
              <a:t>וּשְׂעֹרָה, </a:t>
            </a:r>
            <a:r>
              <a:rPr lang="he-IL" sz="5400" dirty="0" err="1"/>
              <a:t>וְגֶ</a:t>
            </a:r>
            <a:r>
              <a:rPr lang="he-IL" sz="5400" dirty="0"/>
              <a:t>פֶן וּתְאֵנָה וְרִמּוֹן; </a:t>
            </a:r>
            <a:r>
              <a:rPr lang="he-IL" sz="5400" dirty="0" err="1"/>
              <a:t>אֶר</a:t>
            </a:r>
            <a:r>
              <a:rPr lang="he-IL" sz="5400" dirty="0"/>
              <a:t>ֶץ-זֵי</a:t>
            </a:r>
            <a:r>
              <a:rPr lang="he-IL" sz="5400" dirty="0" err="1"/>
              <a:t>ת </a:t>
            </a:r>
            <a:r>
              <a:rPr lang="he-IL" sz="5400" dirty="0" smtClean="0"/>
              <a:t>שֶׁמֶן, וּדְבָשׁ</a:t>
            </a:r>
            <a:r>
              <a:rPr lang="he-IL" sz="5400" dirty="0"/>
              <a:t>." </a:t>
            </a:r>
            <a:r>
              <a:rPr lang="he-IL" sz="5400" dirty="0" smtClean="0"/>
              <a:t>   </a:t>
            </a:r>
            <a:r>
              <a:rPr lang="he-IL" sz="2400" dirty="0" smtClean="0"/>
              <a:t>(</a:t>
            </a:r>
            <a:r>
              <a:rPr lang="he-IL" sz="2400" dirty="0">
                <a:hlinkClick r:id="rId2" tooltip="ספר דברים"/>
              </a:rPr>
              <a:t>דברים</a:t>
            </a:r>
            <a:r>
              <a:rPr lang="he-IL" sz="2400" dirty="0"/>
              <a:t>, </a:t>
            </a:r>
            <a:r>
              <a:rPr lang="he-IL" sz="2400" dirty="0">
                <a:hlinkClick r:id="rId3" tooltip="s:דברים ח/ניקוד"/>
              </a:rPr>
              <a:t>ח'</a:t>
            </a:r>
            <a:r>
              <a:rPr lang="he-IL" sz="2400" dirty="0"/>
              <a:t>, </a:t>
            </a:r>
            <a:r>
              <a:rPr lang="he-IL" sz="2400" dirty="0">
                <a:hlinkClick r:id="rId4" tooltip="s:דברים ח ז"/>
              </a:rPr>
              <a:t>ז'</a:t>
            </a:r>
            <a:r>
              <a:rPr lang="he-IL" sz="2400" dirty="0"/>
              <a:t>-</a:t>
            </a:r>
            <a:r>
              <a:rPr lang="he-IL" sz="2400" dirty="0">
                <a:hlinkClick r:id="rId5" tooltip="s:דברים ח ח"/>
              </a:rPr>
              <a:t>ח'</a:t>
            </a:r>
            <a:r>
              <a:rPr lang="he-IL" sz="24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sz="6700" dirty="0" smtClean="0">
                <a:solidFill>
                  <a:srgbClr val="003300"/>
                </a:solidFill>
              </a:rPr>
              <a:t>חיטה</a:t>
            </a:r>
            <a:br>
              <a:rPr lang="he-IL" sz="6700" dirty="0" smtClean="0">
                <a:solidFill>
                  <a:srgbClr val="003300"/>
                </a:solidFill>
              </a:rPr>
            </a:br>
            <a:endParaRPr lang="he-IL" sz="6700" dirty="0">
              <a:solidFill>
                <a:srgbClr val="003300"/>
              </a:solidFill>
            </a:endParaRPr>
          </a:p>
        </p:txBody>
      </p:sp>
      <p:pic>
        <p:nvPicPr>
          <p:cNvPr id="8" name="תמונה 7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060848"/>
            <a:ext cx="3960440" cy="295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7030A0"/>
                </a:solidFill>
              </a:rPr>
              <a:t>מהחיטה מכינים </a:t>
            </a:r>
            <a:r>
              <a:rPr lang="he-IL" dirty="0" smtClean="0">
                <a:solidFill>
                  <a:srgbClr val="7030A0"/>
                </a:solidFill>
              </a:rPr>
              <a:t>קמח</a:t>
            </a:r>
            <a:endParaRPr lang="he-IL" dirty="0">
              <a:solidFill>
                <a:srgbClr val="7030A0"/>
              </a:solidFill>
            </a:endParaRPr>
          </a:p>
        </p:txBody>
      </p:sp>
      <p:pic>
        <p:nvPicPr>
          <p:cNvPr id="4" name="מציין מיקום תוכן 3" descr="http://www.etmikra.cet.ac.il/wp-content/uploads/2014/07/breads-trivi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31689"/>
            <a:ext cx="6096000" cy="406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6000" dirty="0" smtClean="0">
                <a:solidFill>
                  <a:srgbClr val="003300"/>
                </a:solidFill>
              </a:rPr>
              <a:t/>
            </a:r>
            <a:br>
              <a:rPr lang="he-IL" sz="6000" dirty="0" smtClean="0">
                <a:solidFill>
                  <a:srgbClr val="003300"/>
                </a:solidFill>
              </a:rPr>
            </a:br>
            <a:r>
              <a:rPr lang="he-IL" sz="6000" dirty="0" smtClean="0">
                <a:solidFill>
                  <a:srgbClr val="003300"/>
                </a:solidFill>
              </a:rPr>
              <a:t>שעורה</a:t>
            </a:r>
            <a:br>
              <a:rPr lang="he-IL" sz="6000" dirty="0" smtClean="0">
                <a:solidFill>
                  <a:srgbClr val="003300"/>
                </a:solidFill>
              </a:rPr>
            </a:br>
            <a:endParaRPr lang="he-IL" sz="6000" dirty="0">
              <a:solidFill>
                <a:srgbClr val="003300"/>
              </a:solidFill>
            </a:endParaRPr>
          </a:p>
        </p:txBody>
      </p:sp>
      <p:pic>
        <p:nvPicPr>
          <p:cNvPr id="4" name="מציין מיקום תוכן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256584" cy="265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sz="6700" dirty="0" smtClean="0">
                <a:solidFill>
                  <a:srgbClr val="003300"/>
                </a:solidFill>
              </a:rPr>
              <a:t>גפן</a:t>
            </a:r>
            <a:br>
              <a:rPr lang="he-IL" sz="6700" dirty="0" smtClean="0">
                <a:solidFill>
                  <a:srgbClr val="003300"/>
                </a:solidFill>
              </a:rPr>
            </a:br>
            <a:endParaRPr lang="he-IL" sz="6700" dirty="0">
              <a:solidFill>
                <a:srgbClr val="003300"/>
              </a:solidFill>
            </a:endParaRPr>
          </a:p>
        </p:txBody>
      </p:sp>
      <p:pic>
        <p:nvPicPr>
          <p:cNvPr id="4" name="מציין מיקום תוכן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672408" cy="302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7030A0"/>
                </a:solidFill>
              </a:rPr>
              <a:t>מהגפן מכינים יין</a:t>
            </a:r>
            <a:endParaRPr lang="he-IL" dirty="0">
              <a:solidFill>
                <a:srgbClr val="7030A0"/>
              </a:solidFill>
            </a:endParaRPr>
          </a:p>
        </p:txBody>
      </p:sp>
      <p:pic>
        <p:nvPicPr>
          <p:cNvPr id="4" name="מציין מיקום תוכן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42484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sz="6700" dirty="0" smtClean="0">
                <a:solidFill>
                  <a:srgbClr val="003300"/>
                </a:solidFill>
              </a:rPr>
              <a:t>תאנה</a:t>
            </a:r>
            <a:r>
              <a:rPr lang="he-IL" sz="6700" dirty="0" smtClean="0"/>
              <a:t/>
            </a:r>
            <a:br>
              <a:rPr lang="he-IL" sz="6700" dirty="0" smtClean="0"/>
            </a:br>
            <a:endParaRPr lang="he-IL" sz="67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5" name="תמונה 4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60848"/>
            <a:ext cx="374441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41</Words>
  <Application>Microsoft Office PowerPoint</Application>
  <PresentationFormat>‫הצגה על המסך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1" baseType="lpstr">
      <vt:lpstr>ערכת נושא Office</vt:lpstr>
      <vt:lpstr>חג השבועות</vt:lpstr>
      <vt:lpstr>שקופית 2</vt:lpstr>
      <vt:lpstr>שבעת המינים שבעה מינים של צמחים שיש בארץ ישראל</vt:lpstr>
      <vt:lpstr>  חיטה </vt:lpstr>
      <vt:lpstr>מהחיטה מכינים קמח</vt:lpstr>
      <vt:lpstr> שעורה </vt:lpstr>
      <vt:lpstr>  גפן </vt:lpstr>
      <vt:lpstr>מהגפן מכינים יין</vt:lpstr>
      <vt:lpstr> תאנה </vt:lpstr>
      <vt:lpstr> רימון </vt:lpstr>
      <vt:lpstr>  זית </vt:lpstr>
      <vt:lpstr>מהזית מכינים שמן</vt:lpstr>
      <vt:lpstr> תמר </vt:lpstr>
      <vt:lpstr>מהתמר מכינים סילאן</vt:lpstr>
      <vt:lpstr> </vt:lpstr>
      <vt:lpstr>שקופית 16</vt:lpstr>
      <vt:lpstr>שקופית 17</vt:lpstr>
      <vt:lpstr>שקופית 18</vt:lpstr>
      <vt:lpstr>שקופית 19</vt:lpstr>
      <vt:lpstr>שקופית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ט"ו בשבט</dc:title>
  <dc:creator>Owner</dc:creator>
  <cp:lastModifiedBy>Owner</cp:lastModifiedBy>
  <cp:revision>21</cp:revision>
  <dcterms:created xsi:type="dcterms:W3CDTF">2016-01-24T18:46:01Z</dcterms:created>
  <dcterms:modified xsi:type="dcterms:W3CDTF">2016-06-07T20:53:18Z</dcterms:modified>
</cp:coreProperties>
</file>