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9AAB9F-7681-4891-BFD4-39CBB09CC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4BEC55F-1E54-4174-A11F-67C3ED2D4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4971F-DF81-471D-8843-85E8C261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A16-B62D-431C-9FFB-B9C9F4408E67}" type="datetimeFigureOut">
              <a:rPr lang="he-IL" smtClean="0"/>
              <a:t>ג'/סיון/תש"ף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34B0693-A65C-4C82-977E-CB1401CE2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F21352-F6AC-4DCD-AF43-53971F7F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8109-A6BF-482C-9665-6B2EA79D1B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947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BEFDA2-2907-40D9-8ACA-3B1167DC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87A4007-4E66-4318-8F82-B1AC73C6D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00EA771-50BB-4C70-8AAE-76DAFA67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A16-B62D-431C-9FFB-B9C9F4408E67}" type="datetimeFigureOut">
              <a:rPr lang="he-IL" smtClean="0"/>
              <a:t>ג'/סיון/תש"ף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78DA202-A892-4AA5-A9A3-F52BD859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482B51E-664A-4863-8CEE-32915482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8109-A6BF-482C-9665-6B2EA79D1B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938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68C087A-AE52-4E1F-8758-73EC102A7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5B8D22F-C894-4731-868B-64E11BF17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1348D7-ED0B-442A-855F-5435B176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A16-B62D-431C-9FFB-B9C9F4408E67}" type="datetimeFigureOut">
              <a:rPr lang="he-IL" smtClean="0"/>
              <a:t>ג'/סיון/תש"ף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35FE7FC-B057-4C61-B37E-5353BBF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7E8FFCA-7BDA-4AA1-A086-75BBF0B2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8109-A6BF-482C-9665-6B2EA79D1B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88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03972C-945D-47BE-8A7A-882B8D74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6DE6960-EB70-4E79-BC3D-8FDE7F669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E0FFC02-A88E-4160-BDE4-ECF1713D1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A16-B62D-431C-9FFB-B9C9F4408E67}" type="datetimeFigureOut">
              <a:rPr lang="he-IL" smtClean="0"/>
              <a:t>ג'/סיון/תש"ף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A7693F0-DFE0-4A68-ABF1-D4D6CC8F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7EB563C-D30F-4E03-960A-35FFE0B4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8109-A6BF-482C-9665-6B2EA79D1B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64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2395BF-C2DF-49A7-A139-DB5806542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2193F8B-A08F-48C7-B14C-FF4E9FFF2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ED4853-090B-442D-ACEC-20000A6D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A16-B62D-431C-9FFB-B9C9F4408E67}" type="datetimeFigureOut">
              <a:rPr lang="he-IL" smtClean="0"/>
              <a:t>ג'/סיון/תש"ף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DBD1470-C0ED-4F5F-8E1E-A4621733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198F018-0795-4F67-BD9B-4A6055AB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8109-A6BF-482C-9665-6B2EA79D1B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088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21FAA2-6CFB-4BA1-B25A-DE888FBC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46BFE73-FB6A-4358-9527-820CFC7EB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5196FA2-7552-4196-B297-2E1409649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092E1C5-8816-4659-AF59-FFA138EF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A16-B62D-431C-9FFB-B9C9F4408E67}" type="datetimeFigureOut">
              <a:rPr lang="he-IL" smtClean="0"/>
              <a:t>ג'/סיון/תש"ף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8119F01-40C5-4F0F-97FA-BF079C27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694AF7E-D6C3-46F6-9D1A-32A7FC5EA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8109-A6BF-482C-9665-6B2EA79D1B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089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4364FC-FE7A-4F12-818B-F8993303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8BA40B8-C674-4CBE-A6A2-30E8E6DF3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E37FE7B-338F-4261-84BE-FE6EF60E2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8A23432-26AF-446D-B43E-25A93AA35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38DF1C3-CEB6-4D46-BA55-14FEDEC4A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558B3B3-8E73-435E-BF57-23C9870F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A16-B62D-431C-9FFB-B9C9F4408E67}" type="datetimeFigureOut">
              <a:rPr lang="he-IL" smtClean="0"/>
              <a:t>ג'/סיון/תש"ף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044FA1E-7645-4958-8350-267A65A9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17BF9C6-62FB-4B44-86CE-75705E73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8109-A6BF-482C-9665-6B2EA79D1B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160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E1C208-D347-4152-B190-EBD94109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EAE806A-B449-47FD-9F59-9392148E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A16-B62D-431C-9FFB-B9C9F4408E67}" type="datetimeFigureOut">
              <a:rPr lang="he-IL" smtClean="0"/>
              <a:t>ג'/סיון/תש"ף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B439501-51FA-40F1-8353-A1CE5BC3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3EE728B-48CE-439D-910A-D951C5AC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8109-A6BF-482C-9665-6B2EA79D1B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806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680733B-17D4-4258-AEB7-F294F798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A16-B62D-431C-9FFB-B9C9F4408E67}" type="datetimeFigureOut">
              <a:rPr lang="he-IL" smtClean="0"/>
              <a:t>ג'/סיון/תש"ף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E6529EE-7982-477E-96A3-8569E7BA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AF534DF-0D64-48E9-B0A2-9FB5AC66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8109-A6BF-482C-9665-6B2EA79D1B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272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065FF6-AED5-4614-9C13-A9B9D0CF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495F42A-8132-4BBF-B7B6-452B7B076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968FE48-4E6C-4EC8-812A-061F80CB9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02B2962-FB1C-4154-BCAA-69B9BA68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A16-B62D-431C-9FFB-B9C9F4408E67}" type="datetimeFigureOut">
              <a:rPr lang="he-IL" smtClean="0"/>
              <a:t>ג'/סיון/תש"ף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8F9E385-A323-43F9-A750-114BC4B9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856F44C-7C92-42AB-88CD-78DE2256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8109-A6BF-482C-9665-6B2EA79D1B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377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FFF7A6D-874C-472D-BB0E-69554972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6788F10-FEED-4AB8-B816-5B27D0AA7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C8A023F-DB30-472E-A73C-BD5280240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90A3677-033A-48DB-AA11-289CA2F2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6A16-B62D-431C-9FFB-B9C9F4408E67}" type="datetimeFigureOut">
              <a:rPr lang="he-IL" smtClean="0"/>
              <a:t>ג'/סיון/תש"ף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D050071-3727-4080-9C29-4824F249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F6A83F4-8F49-4B04-8253-8EC73E6F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8109-A6BF-482C-9665-6B2EA79D1B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505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C27C2F87-54FD-48A6-98FD-BD6CADD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3C990F1-5BCE-4187-B93F-8967248A6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BCECC70-DF8E-4F70-928E-D0BA090CD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6A16-B62D-431C-9FFB-B9C9F4408E67}" type="datetimeFigureOut">
              <a:rPr lang="he-IL" smtClean="0"/>
              <a:t>ג'/סיון/תש"ף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A02188B-D8A6-4F68-983F-BB62E55E3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738D866-1313-4114-B164-4E464ED90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8109-A6BF-482C-9665-6B2EA79D1B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301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z6hsBhkELD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44EFDF-27B8-46CF-95E8-0FEC28F7B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חג שבועות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01CFAEE7-D8BE-46BF-AA00-12EEBCAB8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0"/>
            <a:ext cx="11953875" cy="3867150"/>
          </a:xfrm>
          <a:prstGeom prst="rect">
            <a:avLst/>
          </a:prstGeom>
        </p:spPr>
      </p:pic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0EF0397-C4A5-4048-9384-5E8567479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4" y="4002088"/>
            <a:ext cx="9144000" cy="1655762"/>
          </a:xfrm>
        </p:spPr>
        <p:txBody>
          <a:bodyPr>
            <a:normAutofit/>
          </a:bodyPr>
          <a:lstStyle/>
          <a:p>
            <a:r>
              <a:rPr lang="he-IL" sz="8800" b="1" dirty="0"/>
              <a:t>חג שבועות</a:t>
            </a:r>
          </a:p>
        </p:txBody>
      </p:sp>
    </p:spTree>
    <p:extLst>
      <p:ext uri="{BB962C8B-B14F-4D97-AF65-F5344CB8AC3E}">
        <p14:creationId xmlns:p14="http://schemas.microsoft.com/office/powerpoint/2010/main" val="325107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0D8366-88D8-4DBA-A463-C1EED7A7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B1C3665-5457-43B5-B712-199C25E97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228600"/>
            <a:ext cx="1122997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6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5721ABD-2528-45BD-A758-2C4CCF6FD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שירי חג שבועות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4A37E7F-9F00-4C9E-A3F8-593929F80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https://youtu.be/z6hsBhkELDY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D1C754B-D2AB-4F5E-8E9F-93DC5721E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112" y="3124201"/>
            <a:ext cx="6519863" cy="34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8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E2E74F-005C-4D91-A03E-1621C6BD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ביום ה-50 לספירת העומר חוגגים את חג השבועות.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A06885A6-992A-44F8-BA02-AB256D5EB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387" y="1785938"/>
            <a:ext cx="5976938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3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5214C9-CAAF-4B6F-8345-03705B9A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חג השבועות הוא חג דתי, וגם חג חקלאי. {</a:t>
            </a:r>
            <a:r>
              <a:rPr lang="he-IL" sz="3600" dirty="0"/>
              <a:t>של </a:t>
            </a:r>
            <a:r>
              <a:rPr lang="he-IL" dirty="0"/>
              <a:t>חקלאות}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59AE3429-D504-4664-AA1B-C1B870539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9924" y="1690688"/>
            <a:ext cx="6619875" cy="49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4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02377D-55D0-4C0C-92CC-D70F7C09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לפי המסורת בחג זה אלוהים נתן למשה את התורה בהר סיני.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3B308432-7B1D-4500-8129-9ABE01FEA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8637" y="1644650"/>
            <a:ext cx="6053138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0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CB5B74-15CF-49EE-84A2-5DEC4F42D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בחג שבועות אוכלים מאכלים של גבינה, כי החלב מסמל את התורה.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23D92882-0F0C-4FED-97AE-6C825AED9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2375" y="1698625"/>
            <a:ext cx="65722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1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07D5D9-0BFA-4ED0-9628-251352F7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200" dirty="0"/>
              <a:t>חג שבועות הוא חג חשוב בתורה  (פסח, שבועות וסוכות)</a:t>
            </a:r>
            <a:br>
              <a:rPr lang="he-IL" sz="3200" dirty="0"/>
            </a:br>
            <a:r>
              <a:rPr lang="he-IL" sz="3200" dirty="0"/>
              <a:t>בעבר  היו יהודים עולים מכל הארץ לירושלים,</a:t>
            </a:r>
            <a:br>
              <a:rPr lang="he-IL" sz="3200" dirty="0"/>
            </a:br>
            <a:r>
              <a:rPr lang="he-IL" sz="3200" dirty="0"/>
              <a:t>ומביאים את הפירות הראשונים לבית המקדש.</a:t>
            </a:r>
            <a:br>
              <a:rPr lang="he-IL" sz="3200" dirty="0"/>
            </a:br>
            <a:endParaRPr lang="he-IL" sz="3200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56F51AAA-DEF7-4F13-8808-E46D5AFA7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6701" y="1797050"/>
            <a:ext cx="65341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10271C-9EFB-4A97-A55A-F20554F6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לפירות הראשונים קוראים –ביכורים. זאת הסיבה שלילד הראשון במשפחה קוראים בן בכור או בת בכורה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A720E2A-E6C3-4776-9ECC-FE1A0C527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62" y="1866900"/>
            <a:ext cx="512921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D73600-3D26-48EE-B193-62DC79ADF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גם היום אנשים מבקרים בירושלים בחג השבועות.</a:t>
            </a:r>
            <a:br>
              <a:rPr lang="he-IL" dirty="0"/>
            </a:br>
            <a:r>
              <a:rPr lang="he-IL" dirty="0"/>
              <a:t>מתפללים ומטיילים שם.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295DB941-74AA-4916-A8E6-EA3C43B1C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6774" y="1690688"/>
            <a:ext cx="6467475" cy="49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2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F63E87-27C6-4ED9-A87E-575EB946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בחג שבועות קוראים את מגילת רות, ולומדים כל הלילה תורה.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BBA79CD2-C3E9-4FF2-91B6-C98C32DB7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875" y="2333625"/>
            <a:ext cx="6267450" cy="429577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28ACE32-2C72-4B46-AF86-1A527382A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2333625"/>
            <a:ext cx="32766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6384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135</Words>
  <Application>Microsoft Office PowerPoint</Application>
  <PresentationFormat>מסך רחב</PresentationFormat>
  <Paragraphs>12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ערכת נושא Office</vt:lpstr>
      <vt:lpstr>חג שבועות</vt:lpstr>
      <vt:lpstr>ביום ה-50 לספירת העומר חוגגים את חג השבועות.</vt:lpstr>
      <vt:lpstr>חג השבועות הוא חג דתי, וגם חג חקלאי. {של חקלאות}</vt:lpstr>
      <vt:lpstr>לפי המסורת בחג זה אלוהים נתן למשה את התורה בהר סיני.</vt:lpstr>
      <vt:lpstr>בחג שבועות אוכלים מאכלים של גבינה, כי החלב מסמל את התורה.</vt:lpstr>
      <vt:lpstr>חג שבועות הוא חג חשוב בתורה  (פסח, שבועות וסוכות) בעבר  היו יהודים עולים מכל הארץ לירושלים, ומביאים את הפירות הראשונים לבית המקדש. </vt:lpstr>
      <vt:lpstr>לפירות הראשונים קוראים –ביכורים. זאת הסיבה שלילד הראשון במשפחה קוראים בן בכור או בת בכורה</vt:lpstr>
      <vt:lpstr>גם היום אנשים מבקרים בירושלים בחג השבועות. מתפללים ומטיילים שם. </vt:lpstr>
      <vt:lpstr>בחג שבועות קוראים את מגילת רות, ולומדים כל הלילה תורה.</vt:lpstr>
      <vt:lpstr>מצגת של PowerPoint‏</vt:lpstr>
      <vt:lpstr>שירי חג שבועות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חג שבועות</dc:title>
  <dc:creator>sagit anaf</dc:creator>
  <cp:lastModifiedBy>sagit anaf</cp:lastModifiedBy>
  <cp:revision>3</cp:revision>
  <dcterms:created xsi:type="dcterms:W3CDTF">2020-05-26T04:16:41Z</dcterms:created>
  <dcterms:modified xsi:type="dcterms:W3CDTF">2020-05-26T04:39:08Z</dcterms:modified>
</cp:coreProperties>
</file>