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62" r:id="rId2"/>
    <p:sldId id="256" r:id="rId3"/>
    <p:sldId id="257" r:id="rId4"/>
    <p:sldId id="260" r:id="rId5"/>
    <p:sldId id="261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1F5"/>
    <a:srgbClr val="6807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 שוקיים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046456E-9319-49B5-AE96-465A86930BA5}" type="datetimeFigureOut">
              <a:rPr lang="he-IL" smtClean="0"/>
              <a:pPr/>
              <a:t>י"ג/סיון/תשע"ב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79F2BE5-0CA6-4FA7-B2E3-AD1C1DE6BB1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456E-9319-49B5-AE96-465A86930BA5}" type="datetimeFigureOut">
              <a:rPr lang="he-IL" smtClean="0"/>
              <a:pPr/>
              <a:t>י"ג/סיון/תשע"ב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E5-0CA6-4FA7-B2E3-AD1C1DE6BB1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456E-9319-49B5-AE96-465A86930BA5}" type="datetimeFigureOut">
              <a:rPr lang="he-IL" smtClean="0"/>
              <a:pPr/>
              <a:t>י"ג/סיון/תשע"ב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E5-0CA6-4FA7-B2E3-AD1C1DE6BB1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046456E-9319-49B5-AE96-465A86930BA5}" type="datetimeFigureOut">
              <a:rPr lang="he-IL" smtClean="0"/>
              <a:pPr/>
              <a:t>י"ג/סיון/תשע"ב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E5-0CA6-4FA7-B2E3-AD1C1DE6BB1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שולש ישר-זווית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שולש שווה שוקיים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046456E-9319-49B5-AE96-465A86930BA5}" type="datetimeFigureOut">
              <a:rPr lang="he-IL" smtClean="0"/>
              <a:pPr/>
              <a:t>י"ג/סיון/תשע"ב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79F2BE5-0CA6-4FA7-B2E3-AD1C1DE6BB1E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046456E-9319-49B5-AE96-465A86930BA5}" type="datetimeFigureOut">
              <a:rPr lang="he-IL" smtClean="0"/>
              <a:pPr/>
              <a:t>י"ג/סיון/תשע"ב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79F2BE5-0CA6-4FA7-B2E3-AD1C1DE6BB1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046456E-9319-49B5-AE96-465A86930BA5}" type="datetimeFigureOut">
              <a:rPr lang="he-IL" smtClean="0"/>
              <a:pPr/>
              <a:t>י"ג/סיון/תשע"ב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79F2BE5-0CA6-4FA7-B2E3-AD1C1DE6BB1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456E-9319-49B5-AE96-465A86930BA5}" type="datetimeFigureOut">
              <a:rPr lang="he-IL" smtClean="0"/>
              <a:pPr/>
              <a:t>י"ג/סיון/תשע"ב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E5-0CA6-4FA7-B2E3-AD1C1DE6BB1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046456E-9319-49B5-AE96-465A86930BA5}" type="datetimeFigureOut">
              <a:rPr lang="he-IL" smtClean="0"/>
              <a:pPr/>
              <a:t>י"ג/סיון/תשע"ב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79F2BE5-0CA6-4FA7-B2E3-AD1C1DE6BB1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046456E-9319-49B5-AE96-465A86930BA5}" type="datetimeFigureOut">
              <a:rPr lang="he-IL" smtClean="0"/>
              <a:pPr/>
              <a:t>י"ג/סיון/תשע"ב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79F2BE5-0CA6-4FA7-B2E3-AD1C1DE6BB1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046456E-9319-49B5-AE96-465A86930BA5}" type="datetimeFigureOut">
              <a:rPr lang="he-IL" smtClean="0"/>
              <a:pPr/>
              <a:t>י"ג/סיון/תשע"ב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79F2BE5-0CA6-4FA7-B2E3-AD1C1DE6BB1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שולש ישר-זווית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046456E-9319-49B5-AE96-465A86930BA5}" type="datetimeFigureOut">
              <a:rPr lang="he-IL" smtClean="0"/>
              <a:pPr/>
              <a:t>י"ג/סיון/תשע"ב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79F2BE5-0CA6-4FA7-B2E3-AD1C1DE6BB1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youtu.be/hBH6cGP1QIA" TargetMode="External"/><Relationship Id="rId5" Type="http://schemas.openxmlformats.org/officeDocument/2006/relationships/hyperlink" Target="http://www.youtube.com/watch?v=hBH6cGP1QIA" TargetMode="Externa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456" y="2780928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he-IL" sz="8000" dirty="0" smtClean="0">
                <a:solidFill>
                  <a:schemeClr val="tx1"/>
                </a:solidFill>
              </a:rPr>
              <a:t>על מה אנחנו</a:t>
            </a:r>
            <a:br>
              <a:rPr lang="he-IL" sz="8000" dirty="0" smtClean="0">
                <a:solidFill>
                  <a:schemeClr val="tx1"/>
                </a:solidFill>
              </a:rPr>
            </a:br>
            <a:r>
              <a:rPr lang="he-IL" sz="5000" dirty="0">
                <a:solidFill>
                  <a:schemeClr val="tx1"/>
                </a:solidFill>
              </a:rPr>
              <a:t/>
            </a:r>
            <a:br>
              <a:rPr lang="he-IL" sz="5000" dirty="0">
                <a:solidFill>
                  <a:schemeClr val="tx1"/>
                </a:solidFill>
              </a:rPr>
            </a:br>
            <a:r>
              <a:rPr lang="he-IL" sz="8000" dirty="0" smtClean="0">
                <a:solidFill>
                  <a:schemeClr val="tx1"/>
                </a:solidFill>
              </a:rPr>
              <a:t> מדברים היום?</a:t>
            </a:r>
            <a:br>
              <a:rPr lang="he-IL" sz="8000" dirty="0" smtClean="0">
                <a:solidFill>
                  <a:schemeClr val="tx1"/>
                </a:solidFill>
              </a:rPr>
            </a:br>
            <a:endParaRPr lang="he-IL" sz="8000" dirty="0">
              <a:solidFill>
                <a:schemeClr val="tx1"/>
              </a:solidFill>
            </a:endParaRP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539552" y="4806280"/>
            <a:ext cx="8229600" cy="1143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1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200" dirty="0" smtClean="0">
                <a:solidFill>
                  <a:schemeClr val="bg1"/>
                </a:solidFill>
              </a:rPr>
              <a:t>עריכה: פרידה וייץ וחנה גוטמן</a:t>
            </a:r>
            <a:br>
              <a:rPr lang="he-IL" sz="1200" dirty="0" smtClean="0">
                <a:solidFill>
                  <a:schemeClr val="bg1"/>
                </a:solidFill>
              </a:rPr>
            </a:br>
            <a:endParaRPr lang="he-I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1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השתלמויות\חינוך מבוגרים 82140\צילומים\נסיעות\נוסעת ל.....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00" t="188" r="-1709" b="52050"/>
          <a:stretch/>
        </p:blipFill>
        <p:spPr bwMode="auto">
          <a:xfrm>
            <a:off x="4889241" y="620688"/>
            <a:ext cx="3654692" cy="2738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279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השתלמויות\חינוך מבוגרים 82140\צילומים\נסיעות\נוסעת ל.....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010" b="55330"/>
          <a:stretch/>
        </p:blipFill>
        <p:spPr bwMode="auto">
          <a:xfrm>
            <a:off x="899592" y="620688"/>
            <a:ext cx="3439143" cy="2561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1145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 descr="S:\השתלמויות\חינוך מבוגרים 82140\צילומים\נסיעות\נוסעת ל.....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290" b="-1064"/>
          <a:stretch/>
        </p:blipFill>
        <p:spPr bwMode="auto">
          <a:xfrm>
            <a:off x="827584" y="2924944"/>
            <a:ext cx="764434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7719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S:\השתלמויות\חינוך מבוגרים 82140\צילומים\נסיעות\נוסעת ל.....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644341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7172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99032"/>
          </a:xfrm>
        </p:spPr>
        <p:txBody>
          <a:bodyPr>
            <a:noAutofit/>
          </a:bodyPr>
          <a:lstStyle/>
          <a:p>
            <a:pPr algn="r"/>
            <a:r>
              <a:rPr lang="he-IL" sz="5400" dirty="0" smtClean="0">
                <a:solidFill>
                  <a:srgbClr val="FFC000"/>
                </a:solidFill>
              </a:rPr>
              <a:t>איך מגיעים ל...?</a:t>
            </a:r>
            <a:br>
              <a:rPr lang="he-IL" sz="5400" dirty="0" smtClean="0">
                <a:solidFill>
                  <a:srgbClr val="FFC000"/>
                </a:solidFill>
              </a:rPr>
            </a:br>
            <a:endParaRPr lang="he-IL" sz="5400" dirty="0">
              <a:solidFill>
                <a:srgbClr val="FFC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943936"/>
            <a:ext cx="8229600" cy="1834224"/>
          </a:xfrm>
        </p:spPr>
        <p:txBody>
          <a:bodyPr/>
          <a:lstStyle/>
          <a:p>
            <a:pPr marL="64008" indent="0">
              <a:buNone/>
            </a:pPr>
            <a:r>
              <a:rPr lang="he-IL" dirty="0"/>
              <a:t> </a:t>
            </a:r>
            <a:r>
              <a:rPr lang="he-IL" dirty="0" smtClean="0"/>
              <a:t>   היא רוצה להגיע ל......</a:t>
            </a: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457200" y="1700808"/>
            <a:ext cx="8229600" cy="183422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האישה נמצאת ב...</a:t>
            </a:r>
          </a:p>
          <a:p>
            <a:endParaRPr lang="he-IL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57200" y="4187064"/>
            <a:ext cx="8229600" cy="183422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he-IL" dirty="0" smtClean="0"/>
              <a:t>    מה היא שואלת?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3363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solidFill>
                  <a:srgbClr val="FFC000"/>
                </a:solidFill>
              </a:rPr>
              <a:t>שאלות לקבלת מידע</a:t>
            </a:r>
            <a:endParaRPr lang="he-IL" dirty="0">
              <a:solidFill>
                <a:srgbClr val="FFC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682096"/>
          </a:xfrm>
        </p:spPr>
        <p:txBody>
          <a:bodyPr/>
          <a:lstStyle/>
          <a:p>
            <a:r>
              <a:rPr lang="he-IL" dirty="0" smtClean="0"/>
              <a:t>סליחה אדוני, איך נוסעים ל...?</a:t>
            </a: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67544" y="2818912"/>
            <a:ext cx="8229600" cy="68209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he-IL" dirty="0"/>
              <a:t> </a:t>
            </a:r>
            <a:r>
              <a:rPr lang="he-IL" dirty="0" smtClean="0"/>
              <a:t>   סליחה</a:t>
            </a:r>
            <a:r>
              <a:rPr lang="he-IL" dirty="0"/>
              <a:t>, אתה יכול להגיד לי איך מגיעים ל...?</a:t>
            </a: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467544" y="3755016"/>
            <a:ext cx="8229600" cy="68209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he-IL" dirty="0" smtClean="0"/>
              <a:t>    תגיד </a:t>
            </a:r>
            <a:r>
              <a:rPr lang="he-IL" dirty="0"/>
              <a:t>לי בבקשה איך מגיעים ל...?</a:t>
            </a: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467544" y="4691120"/>
            <a:ext cx="8229600" cy="68209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he-IL" dirty="0" smtClean="0"/>
              <a:t>    סליחה </a:t>
            </a:r>
            <a:r>
              <a:rPr lang="he-IL" dirty="0"/>
              <a:t>גברת, אולי את יודעת איך אני נוסעת ל...?</a:t>
            </a:r>
          </a:p>
        </p:txBody>
      </p:sp>
    </p:spTree>
    <p:extLst>
      <p:ext uri="{BB962C8B-B14F-4D97-AF65-F5344CB8AC3E}">
        <p14:creationId xmlns:p14="http://schemas.microsoft.com/office/powerpoint/2010/main" xmlns="" val="16977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e-IL" dirty="0" smtClean="0">
                <a:hlinkClick r:id="rId5"/>
              </a:rPr>
              <a:t>איך אפשר להגיע ל..?</a:t>
            </a:r>
            <a:endParaRPr lang="he-IL" dirty="0" smtClean="0"/>
          </a:p>
          <a:p>
            <a:pPr marL="0" indent="0" algn="ctr">
              <a:buNone/>
            </a:pP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2483768" y="1196752"/>
            <a:ext cx="41764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hlinkClick r:id="rId6"/>
              </a:rPr>
              <a:t>סרטון</a:t>
            </a:r>
            <a:r>
              <a:rPr lang="he-IL" b="1" dirty="0" smtClean="0">
                <a:hlinkClick r:id="rId6"/>
              </a:rPr>
              <a:t> מתוך</a:t>
            </a:r>
            <a:r>
              <a:rPr lang="he-IL" b="1" dirty="0" smtClean="0">
                <a:hlinkClick r:id="rId6"/>
              </a:rPr>
              <a:t> "קצרים</a:t>
            </a:r>
            <a:r>
              <a:rPr lang="he-IL" b="1" dirty="0" smtClean="0"/>
              <a:t>"</a:t>
            </a:r>
            <a:endParaRPr lang="he-IL" b="1" dirty="0"/>
          </a:p>
        </p:txBody>
      </p:sp>
    </p:spTree>
    <p:controls>
      <p:control spid="1031" name="ShockwaveFlash2" r:id="rId2" imgW="4572000" imgH="3429000"/>
      <p:control spid="1032" name="ShockwaveFlash1" r:id="rId3" imgW="4572000" imgH="3429000"/>
    </p:controls>
    <p:extLst>
      <p:ext uri="{BB962C8B-B14F-4D97-AF65-F5344CB8AC3E}">
        <p14:creationId xmlns:p14="http://schemas.microsoft.com/office/powerpoint/2010/main" xmlns="" val="17831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תלהבות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התלהבות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136</TotalTime>
  <Words>79</Words>
  <Application>Microsoft Office PowerPoint</Application>
  <PresentationFormat>‫הצגה על המסך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התלהבות</vt:lpstr>
      <vt:lpstr>על מה אנחנו   מדברים היום? </vt:lpstr>
      <vt:lpstr>שקופית 2</vt:lpstr>
      <vt:lpstr>שקופית 3</vt:lpstr>
      <vt:lpstr>שקופית 4</vt:lpstr>
      <vt:lpstr>שקופית 5</vt:lpstr>
      <vt:lpstr>איך מגיעים ל...? </vt:lpstr>
      <vt:lpstr>שאלות לקבלת מידע</vt:lpstr>
      <vt:lpstr>שקופית 8</vt:lpstr>
    </vt:vector>
  </TitlesOfParts>
  <Company>המרכז לעובדי הוראה במדעים וטכנולוגיה, שלומי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S201103102S</dc:creator>
  <cp:lastModifiedBy>Hanna</cp:lastModifiedBy>
  <cp:revision>17</cp:revision>
  <dcterms:created xsi:type="dcterms:W3CDTF">2012-05-30T08:40:38Z</dcterms:created>
  <dcterms:modified xsi:type="dcterms:W3CDTF">2012-06-03T08:47:08Z</dcterms:modified>
</cp:coreProperties>
</file>