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72" r:id="rId2"/>
  </p:sldMasterIdLst>
  <p:sldIdLst>
    <p:sldId id="276" r:id="rId3"/>
    <p:sldId id="256" r:id="rId4"/>
    <p:sldId id="268" r:id="rId5"/>
    <p:sldId id="267" r:id="rId6"/>
    <p:sldId id="257" r:id="rId7"/>
    <p:sldId id="264" r:id="rId8"/>
    <p:sldId id="265" r:id="rId9"/>
    <p:sldId id="258" r:id="rId10"/>
    <p:sldId id="259" r:id="rId11"/>
    <p:sldId id="266" r:id="rId12"/>
    <p:sldId id="260" r:id="rId13"/>
    <p:sldId id="270" r:id="rId14"/>
    <p:sldId id="261" r:id="rId15"/>
    <p:sldId id="262" r:id="rId16"/>
    <p:sldId id="269" r:id="rId17"/>
    <p:sldId id="275" r:id="rId18"/>
    <p:sldId id="274" r:id="rId19"/>
    <p:sldId id="271" r:id="rId20"/>
    <p:sldId id="273" r:id="rId21"/>
    <p:sldId id="272" r:id="rId22"/>
    <p:sldId id="263" r:id="rId23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01D3A"/>
    <a:srgbClr val="000066"/>
    <a:srgbClr val="B4DEE2"/>
    <a:srgbClr val="9BD3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1" d="100"/>
          <a:sy n="61" d="100"/>
        </p:scale>
        <p:origin x="-102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09951-97C0-4330-8F50-E1B48E2AC9D1}" type="datetimeFigureOut">
              <a:rPr lang="he-IL"/>
              <a:pPr>
                <a:defRPr/>
              </a:pPr>
              <a:t>א'/אב/תשע"ג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0BD63-D939-41FE-ADFA-CF3E0BE0B90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slow" advClick="0" advTm="2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AF78B-AD3C-429D-A585-FE038A50DD05}" type="datetimeFigureOut">
              <a:rPr lang="he-IL"/>
              <a:pPr>
                <a:defRPr/>
              </a:pPr>
              <a:t>א'/אב/תשע"ג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9BF63-7F0C-486F-8606-95C5CFBE23C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slow" advClick="0" advTm="2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D4354-F03F-4979-AA63-601125949B37}" type="datetimeFigureOut">
              <a:rPr lang="he-IL"/>
              <a:pPr>
                <a:defRPr/>
              </a:pPr>
              <a:t>א'/אב/תשע"ג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CD12E-2EC2-4531-8F16-6B1F62CA3EE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slow" advClick="0" advTm="200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/>
          <p:cNvSpPr/>
          <p:nvPr/>
        </p:nvSpPr>
        <p:spPr>
          <a:xfrm rot="892252" flipH="1">
            <a:off x="3100388" y="-652463"/>
            <a:ext cx="6664325" cy="3943351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11"/>
          <p:cNvSpPr/>
          <p:nvPr/>
        </p:nvSpPr>
        <p:spPr>
          <a:xfrm rot="892252" flipH="1">
            <a:off x="-138113" y="-441325"/>
            <a:ext cx="3127376" cy="2425700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10"/>
          <p:cNvSpPr/>
          <p:nvPr/>
        </p:nvSpPr>
        <p:spPr>
          <a:xfrm rot="892252" flipH="1">
            <a:off x="-671513" y="2001838"/>
            <a:ext cx="2679701" cy="4945062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8"/>
          <p:cNvSpPr/>
          <p:nvPr/>
        </p:nvSpPr>
        <p:spPr>
          <a:xfrm rot="892252" flipH="1">
            <a:off x="1962150" y="3322638"/>
            <a:ext cx="7378700" cy="4557712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900000" flipH="1">
            <a:off x="2589644" y="3632676"/>
            <a:ext cx="5985159" cy="1606102"/>
          </a:xfrm>
        </p:spPr>
        <p:txBody>
          <a:bodyPr/>
          <a:lstStyle>
            <a:lvl1pPr>
              <a:lnSpc>
                <a:spcPts val="6000"/>
              </a:lnSpc>
              <a:defRPr lang="en-US" sz="4400" b="0" i="0" u="none" strike="noStrike" baseline="0" smtClean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900000" flipH="1">
            <a:off x="2259868" y="5027230"/>
            <a:ext cx="4655297" cy="1128495"/>
          </a:xfrm>
        </p:spPr>
        <p:txBody>
          <a:bodyPr/>
          <a:lstStyle>
            <a:lvl1pPr marL="0" indent="0" algn="l">
              <a:buNone/>
              <a:defRPr lang="en-US" sz="2800" b="0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 flipH="1">
            <a:off x="849313" y="2312988"/>
            <a:ext cx="1524000" cy="365125"/>
          </a:xfrm>
        </p:spPr>
        <p:txBody>
          <a:bodyPr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737058-A881-4A2E-8F8D-ABED24116395}" type="datetimeFigureOut">
              <a:rPr lang="he-IL"/>
              <a:pPr>
                <a:defRPr/>
              </a:pPr>
              <a:t>א'/אב/תשע"ג</a:t>
            </a:fld>
            <a:endParaRPr lang="he-I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 flipH="1">
            <a:off x="131763" y="1528763"/>
            <a:ext cx="24653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558800" y="1162050"/>
            <a:ext cx="2133600" cy="420688"/>
          </a:xfrm>
        </p:spPr>
        <p:txBody>
          <a:bodyPr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334B4A5-91C1-4FE9-A7D5-8420D3113D8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slow" advClick="0" advTm="2000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/>
          <p:cNvSpPr/>
          <p:nvPr/>
        </p:nvSpPr>
        <p:spPr>
          <a:xfrm rot="20692252" flipH="1">
            <a:off x="6392863" y="850900"/>
            <a:ext cx="3614737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20692252" flipH="1">
            <a:off x="5391150" y="-511175"/>
            <a:ext cx="3735388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20692252" flipH="1">
            <a:off x="501015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20692252" flipH="1">
            <a:off x="-814388" y="-538163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 flipH="1">
            <a:off x="4726159" y="2921988"/>
            <a:ext cx="5064953" cy="1695631"/>
          </a:xfrm>
        </p:spPr>
        <p:txBody>
          <a:bodyPr/>
          <a:lstStyle>
            <a:lvl1pPr>
              <a:defRPr lang="en-US" sz="4400" b="0" i="0" u="none" strike="noStrike" baseline="0" smtClean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700000">
            <a:off x="1045266" y="959716"/>
            <a:ext cx="4658735" cy="5077623"/>
          </a:xfrm>
        </p:spPr>
        <p:txBody>
          <a:bodyPr anchor="ctr"/>
          <a:lstStyle>
            <a:lvl1pPr>
              <a:defRPr lang="en-US" sz="2800" b="0" i="0" u="none" strike="noStrike" baseline="0" smtClean="0"/>
            </a:lvl1pPr>
            <a:lvl2pPr>
              <a:defRPr lang="en-US" sz="2400" b="0" i="0" u="none" strike="noStrike" baseline="0" smtClean="0"/>
            </a:lvl2pPr>
            <a:lvl3pPr>
              <a:defRPr lang="en-US" sz="2400" b="0" i="0" u="none" strike="noStrike" baseline="0" smtClean="0"/>
            </a:lvl3pPr>
            <a:lvl4pPr>
              <a:defRPr lang="en-US" sz="2400" b="0" i="0" u="none" strike="noStrike" baseline="0" smtClean="0"/>
            </a:lvl4pPr>
            <a:lvl5pPr>
              <a:defRPr sz="20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 flipH="1">
            <a:off x="5641975" y="608013"/>
            <a:ext cx="1790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45E7E-739C-4019-936F-A97EA0ED7847}" type="datetimeFigureOut">
              <a:rPr lang="he-IL"/>
              <a:pPr>
                <a:defRPr/>
              </a:pPr>
              <a:t>א'/אב/תשע"ג</a:t>
            </a:fld>
            <a:endParaRPr lang="he-I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 flipH="1">
            <a:off x="3602038" y="6176963"/>
            <a:ext cx="2392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 flipH="1">
            <a:off x="5562600" y="300038"/>
            <a:ext cx="22875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DF58C-1139-4F44-A781-FBADA852A68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slow" advClick="0" advTm="2000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/>
          <p:cNvSpPr/>
          <p:nvPr/>
        </p:nvSpPr>
        <p:spPr>
          <a:xfrm rot="20700000" flipH="1">
            <a:off x="1793875" y="-1017588"/>
            <a:ext cx="7412038" cy="3438526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17"/>
          <p:cNvSpPr/>
          <p:nvPr/>
        </p:nvSpPr>
        <p:spPr>
          <a:xfrm rot="20700000" flipH="1">
            <a:off x="2924175" y="2417763"/>
            <a:ext cx="6999288" cy="5080000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18"/>
          <p:cNvSpPr/>
          <p:nvPr/>
        </p:nvSpPr>
        <p:spPr>
          <a:xfrm rot="20700000" flipH="1">
            <a:off x="-295275" y="3775075"/>
            <a:ext cx="3101975" cy="3544888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ounded Rectangle 19"/>
          <p:cNvSpPr/>
          <p:nvPr/>
        </p:nvSpPr>
        <p:spPr>
          <a:xfrm rot="20700000" flipH="1">
            <a:off x="-527050" y="-104775"/>
            <a:ext cx="2351088" cy="3821113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700000" flipH="1">
            <a:off x="2914174" y="2921830"/>
            <a:ext cx="5690855" cy="1570680"/>
          </a:xfrm>
        </p:spPr>
        <p:txBody>
          <a:bodyPr>
            <a:noAutofit/>
          </a:bodyPr>
          <a:lstStyle>
            <a:lvl1pPr algn="r">
              <a:defRPr lang="en-US" sz="4400" b="0" i="0" u="none" strike="noStrike" baseline="0" smtClean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0700000" flipH="1">
            <a:off x="3316794" y="4494202"/>
            <a:ext cx="5271544" cy="1500187"/>
          </a:xfrm>
        </p:spPr>
        <p:txBody>
          <a:bodyPr/>
          <a:lstStyle>
            <a:lvl1pPr marL="0" indent="0" algn="r">
              <a:buNone/>
              <a:defRPr lang="en-US" sz="2800" b="0" i="0" u="none" strike="noStrike" baseline="0" smtClean="0"/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 flipH="1">
            <a:off x="793750" y="3760788"/>
            <a:ext cx="15240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CEBB5C6-0D2A-4A32-9833-7AA2920543FD}" type="datetimeFigureOut">
              <a:rPr lang="he-IL"/>
              <a:pPr>
                <a:defRPr/>
              </a:pPr>
              <a:t>א'/אב/תשע"ג</a:t>
            </a:fld>
            <a:endParaRPr lang="he-I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 flipH="1">
            <a:off x="220663" y="3170238"/>
            <a:ext cx="19256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1344613" y="2660650"/>
            <a:ext cx="684212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157127E-0C06-4002-9548-3B5FB5BEE83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slow" advClick="0" advTm="2000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/>
          <p:cNvSpPr/>
          <p:nvPr/>
        </p:nvSpPr>
        <p:spPr>
          <a:xfrm rot="892252" flipH="1">
            <a:off x="2581275" y="-625475"/>
            <a:ext cx="7440613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17"/>
          <p:cNvSpPr/>
          <p:nvPr/>
        </p:nvSpPr>
        <p:spPr>
          <a:xfrm rot="892252" flipH="1">
            <a:off x="1527175" y="6275388"/>
            <a:ext cx="4386263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18"/>
          <p:cNvSpPr/>
          <p:nvPr/>
        </p:nvSpPr>
        <p:spPr>
          <a:xfrm rot="892252" flipH="1">
            <a:off x="-228600" y="5462588"/>
            <a:ext cx="1709738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19"/>
          <p:cNvSpPr/>
          <p:nvPr/>
        </p:nvSpPr>
        <p:spPr>
          <a:xfrm rot="892252" flipH="1">
            <a:off x="-588963" y="-490538"/>
            <a:ext cx="3063876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100000" flipH="1">
            <a:off x="-841227" y="2231024"/>
            <a:ext cx="4820301" cy="1436159"/>
          </a:xfrm>
        </p:spPr>
        <p:txBody>
          <a:bodyPr/>
          <a:lstStyle>
            <a:lvl1pPr rtl="1"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900000">
            <a:off x="5505388" y="1335061"/>
            <a:ext cx="2578608" cy="4839838"/>
          </a:xfrm>
        </p:spPr>
        <p:txBody>
          <a:bodyPr/>
          <a:lstStyle>
            <a:lvl1pPr rtl="1">
              <a:defRPr lang="en-US" sz="2400" b="0" i="0" u="none" strike="noStrike" baseline="0" smtClean="0"/>
            </a:lvl1pPr>
            <a:lvl2pPr rtl="1">
              <a:defRPr lang="en-US" sz="2000" b="0" i="0" u="none" strike="noStrike" baseline="0" smtClean="0"/>
            </a:lvl2pPr>
            <a:lvl3pPr rtl="1">
              <a:defRPr lang="en-US" sz="2000" b="0" i="0" u="none" strike="noStrike" baseline="0" smtClean="0"/>
            </a:lvl3pPr>
            <a:lvl4pPr rtl="1">
              <a:defRPr lang="en-US" sz="2000" b="0" i="0" u="none" strike="noStrike" baseline="0" smtClean="0"/>
            </a:lvl4pPr>
            <a:lvl5pPr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900000">
            <a:off x="2827896" y="618005"/>
            <a:ext cx="2580010" cy="4837176"/>
          </a:xfrm>
        </p:spPr>
        <p:txBody>
          <a:bodyPr/>
          <a:lstStyle>
            <a:lvl1pPr algn="r" rtl="1">
              <a:defRPr lang="en-US" sz="2400" b="0" i="0" u="none" strike="noStrike" baseline="0" smtClean="0"/>
            </a:lvl1pPr>
            <a:lvl2pPr algn="r" rtl="1">
              <a:defRPr lang="en-US" sz="2000" b="0" i="0" u="none" strike="noStrike" baseline="0" smtClean="0"/>
            </a:lvl2pPr>
            <a:lvl3pPr algn="r" rtl="1">
              <a:defRPr lang="en-US" sz="2000" b="0" i="0" u="none" strike="noStrike" baseline="0" smtClean="0"/>
            </a:lvl3pPr>
            <a:lvl4pPr algn="r" rtl="1">
              <a:defRPr lang="en-US" sz="2000" b="0" i="0" u="none" strike="noStrike" baseline="0" smtClean="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900000" flipH="1">
            <a:off x="133350" y="5888038"/>
            <a:ext cx="1243013" cy="365125"/>
          </a:xfrm>
        </p:spPr>
        <p:txBody>
          <a:bodyPr/>
          <a:lstStyle>
            <a:lvl1pPr algn="l" rtl="1">
              <a:defRPr/>
            </a:lvl1pPr>
          </a:lstStyle>
          <a:p>
            <a:pPr>
              <a:defRPr/>
            </a:pPr>
            <a:fld id="{D86018B2-9662-4429-AF7B-D06F17F3B2EB}" type="datetimeFigureOut">
              <a:rPr lang="he-IL"/>
              <a:pPr>
                <a:defRPr/>
              </a:pPr>
              <a:t>א'/אב/תשע"ג</a:t>
            </a:fld>
            <a:endParaRPr lang="he-IL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900000" flipH="1">
            <a:off x="1973263" y="5494338"/>
            <a:ext cx="3124200" cy="365125"/>
          </a:xfrm>
        </p:spPr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201613" y="5643563"/>
            <a:ext cx="1241425" cy="365125"/>
          </a:xfrm>
        </p:spPr>
        <p:txBody>
          <a:bodyPr/>
          <a:lstStyle>
            <a:lvl1pPr algn="r" rtl="0">
              <a:defRPr/>
            </a:lvl1pPr>
          </a:lstStyle>
          <a:p>
            <a:pPr>
              <a:defRPr/>
            </a:pPr>
            <a:fld id="{0E17DA82-1A82-4330-BC64-AB6F08A23A1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slow" advClick="0" advTm="2000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9"/>
          <p:cNvSpPr/>
          <p:nvPr/>
        </p:nvSpPr>
        <p:spPr>
          <a:xfrm rot="892252" flipH="1">
            <a:off x="-588963" y="-490538"/>
            <a:ext cx="3063876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16"/>
          <p:cNvSpPr/>
          <p:nvPr/>
        </p:nvSpPr>
        <p:spPr>
          <a:xfrm rot="892252" flipH="1">
            <a:off x="2581275" y="-625475"/>
            <a:ext cx="7440613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17"/>
          <p:cNvSpPr/>
          <p:nvPr/>
        </p:nvSpPr>
        <p:spPr>
          <a:xfrm rot="892252" flipH="1">
            <a:off x="1527175" y="6275388"/>
            <a:ext cx="4386263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18"/>
          <p:cNvSpPr/>
          <p:nvPr/>
        </p:nvSpPr>
        <p:spPr>
          <a:xfrm rot="892252" flipH="1">
            <a:off x="-228600" y="5462588"/>
            <a:ext cx="1709738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 flipH="1">
            <a:off x="6216804" y="1406870"/>
            <a:ext cx="2213148" cy="759866"/>
          </a:xfrm>
        </p:spPr>
        <p:txBody>
          <a:bodyPr anchor="b"/>
          <a:lstStyle>
            <a:lvl1pPr marL="0" indent="0">
              <a:buNone/>
              <a:defRPr lang="en-US" sz="2800" b="0" i="0" u="none" strike="noStrike" baseline="0" smtClean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900000">
            <a:off x="5575386" y="2227895"/>
            <a:ext cx="2578608" cy="3938700"/>
          </a:xfrm>
        </p:spPr>
        <p:txBody>
          <a:bodyPr/>
          <a:lstStyle>
            <a:lvl1pPr>
              <a:defRPr lang="en-US" sz="2400" b="0" i="0" u="none" strike="noStrike" baseline="0" smtClean="0"/>
            </a:lvl1pPr>
            <a:lvl2pPr>
              <a:defRPr lang="en-US" sz="2000" b="0" i="0" u="none" strike="noStrike" baseline="0" smtClean="0"/>
            </a:lvl2pPr>
            <a:lvl3pPr>
              <a:defRPr lang="en-US" sz="2000" b="0" i="0" u="none" strike="noStrike" baseline="0" smtClean="0"/>
            </a:lvl3pPr>
            <a:lvl4pPr>
              <a:defRPr lang="en-US" sz="2000" b="0" i="0" u="none" strike="noStrike" baseline="0" smtClean="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900000" flipH="1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lang="en-US" sz="2800" b="0" i="0" u="none" strike="noStrike" baseline="0" smtClean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900000">
            <a:off x="2892985" y="1495881"/>
            <a:ext cx="2578608" cy="3955902"/>
          </a:xfrm>
        </p:spPr>
        <p:txBody>
          <a:bodyPr/>
          <a:lstStyle>
            <a:lvl1pPr>
              <a:defRPr lang="en-US" sz="2400" b="0" i="0" u="none" strike="noStrike" baseline="0" smtClean="0"/>
            </a:lvl1pPr>
            <a:lvl2pPr>
              <a:defRPr lang="en-US" sz="2000" b="0" i="0" u="none" strike="noStrike" baseline="0" smtClean="0"/>
            </a:lvl2pPr>
            <a:lvl3pPr>
              <a:defRPr lang="en-US" sz="2000" b="0" i="0" u="none" strike="noStrike" baseline="0" smtClean="0"/>
            </a:lvl3pPr>
            <a:lvl4pPr>
              <a:defRPr lang="en-US" sz="2000" b="0" i="0" u="none" strike="noStrike" baseline="0" smtClean="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 rot="17100000" flipH="1">
            <a:off x="-841227" y="2231024"/>
            <a:ext cx="4820301" cy="1436159"/>
          </a:xfrm>
        </p:spPr>
        <p:txBody>
          <a:bodyPr/>
          <a:lstStyle>
            <a:lvl1pPr rtl="1"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 rot="900000" flipH="1">
            <a:off x="138113" y="5888038"/>
            <a:ext cx="1243012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F0047DE-B486-467B-990A-846A33770B08}" type="datetimeFigureOut">
              <a:rPr lang="he-IL"/>
              <a:pPr>
                <a:defRPr/>
              </a:pPr>
              <a:t>א'/אב/תשע"ג</a:t>
            </a:fld>
            <a:endParaRPr lang="he-IL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 rot="900000" flipH="1">
            <a:off x="1973263" y="5495925"/>
            <a:ext cx="31242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206375" y="5641975"/>
            <a:ext cx="12430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3E38474-D812-4361-B874-018BD89B770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slow" advClick="0" advTm="2000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8"/>
          <p:cNvSpPr/>
          <p:nvPr/>
        </p:nvSpPr>
        <p:spPr>
          <a:xfrm rot="20692252" flipH="1">
            <a:off x="6392863" y="850900"/>
            <a:ext cx="3614737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12"/>
          <p:cNvSpPr/>
          <p:nvPr/>
        </p:nvSpPr>
        <p:spPr>
          <a:xfrm rot="20692252" flipH="1">
            <a:off x="5391150" y="-511175"/>
            <a:ext cx="3735388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13"/>
          <p:cNvSpPr/>
          <p:nvPr/>
        </p:nvSpPr>
        <p:spPr>
          <a:xfrm rot="20692252" flipH="1">
            <a:off x="501015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14"/>
          <p:cNvSpPr/>
          <p:nvPr/>
        </p:nvSpPr>
        <p:spPr>
          <a:xfrm rot="20692252" flipH="1">
            <a:off x="-814388" y="-538163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 flipH="1">
            <a:off x="4743016" y="2926080"/>
            <a:ext cx="5065776" cy="1691640"/>
          </a:xfrm>
        </p:spPr>
        <p:txBody>
          <a:bodyPr/>
          <a:lstStyle>
            <a:lvl1pPr>
              <a:defRPr lang="en-US" sz="4400" b="0" i="0" u="none" strike="noStrike" baseline="0" smtClean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20700000" flipH="1">
            <a:off x="5668963" y="612775"/>
            <a:ext cx="17922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A4A10-08AD-408F-8653-B94F5DDE6181}" type="datetimeFigureOut">
              <a:rPr lang="he-IL"/>
              <a:pPr>
                <a:defRPr/>
              </a:pPr>
              <a:t>א'/אב/תשע"ג</a:t>
            </a:fld>
            <a:endParaRPr lang="he-IL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 rot="20700000" flipH="1">
            <a:off x="3559175" y="6100763"/>
            <a:ext cx="3052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 rot="20700000" flipH="1">
            <a:off x="5589588" y="30162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6875D-AF22-4DAB-83F5-DE2D67D4ABD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slow" advClick="0" advTm="2000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 rot="20700000" flipH="1">
            <a:off x="927100" y="-1217613"/>
            <a:ext cx="8577263" cy="6343651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ounded Rectangle 12"/>
          <p:cNvSpPr/>
          <p:nvPr/>
        </p:nvSpPr>
        <p:spPr>
          <a:xfrm rot="20700000" flipH="1">
            <a:off x="2111375" y="5208588"/>
            <a:ext cx="7469188" cy="2486025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13"/>
          <p:cNvSpPr/>
          <p:nvPr/>
        </p:nvSpPr>
        <p:spPr>
          <a:xfrm rot="20700000" flipH="1">
            <a:off x="14288" y="6483350"/>
            <a:ext cx="1933575" cy="63500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ounded Rectangle 14"/>
          <p:cNvSpPr/>
          <p:nvPr/>
        </p:nvSpPr>
        <p:spPr>
          <a:xfrm rot="20700000" flipH="1">
            <a:off x="-865188" y="92075"/>
            <a:ext cx="1879601" cy="6415088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20700000" flipH="1">
            <a:off x="146050" y="5927725"/>
            <a:ext cx="15240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AC5E87A-D476-41B7-B3E3-DBE92318DDBF}" type="datetimeFigureOut">
              <a:rPr lang="he-IL"/>
              <a:pPr>
                <a:defRPr/>
              </a:pPr>
              <a:t>א'/אב/תשע"ג</a:t>
            </a:fld>
            <a:endParaRPr lang="he-IL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 rot="20700000" flipH="1">
            <a:off x="2106613" y="5988050"/>
            <a:ext cx="3124200" cy="29368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 rot="20700000" flipH="1">
            <a:off x="879475" y="5570538"/>
            <a:ext cx="71596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FFCAF95-3329-4C9B-AB23-D5AD37865E5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slow" advClick="0" advTm="2000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/>
          <p:cNvSpPr/>
          <p:nvPr/>
        </p:nvSpPr>
        <p:spPr>
          <a:xfrm rot="892252" flipH="1">
            <a:off x="2752725" y="-623888"/>
            <a:ext cx="7286625" cy="60404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892252" flipH="1">
            <a:off x="1630363" y="5378450"/>
            <a:ext cx="7443787" cy="2476500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892252" flipH="1">
            <a:off x="-227013" y="5459413"/>
            <a:ext cx="1708151" cy="1538287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15"/>
          <p:cNvSpPr/>
          <p:nvPr/>
        </p:nvSpPr>
        <p:spPr>
          <a:xfrm rot="892252" flipH="1">
            <a:off x="-582613" y="-504825"/>
            <a:ext cx="3059113" cy="5810250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2895910" y="997933"/>
            <a:ext cx="5343100" cy="3888220"/>
          </a:xfrm>
        </p:spPr>
        <p:txBody>
          <a:bodyPr anchor="b"/>
          <a:lstStyle>
            <a:lvl1pPr>
              <a:defRPr lang="en-US" sz="2800" b="0" i="0" u="none" strike="noStrike" baseline="0" smtClean="0"/>
            </a:lvl1pPr>
            <a:lvl2pPr>
              <a:defRPr lang="en-US" sz="2400" b="0" i="0" u="none" strike="noStrike" baseline="0" smtClean="0"/>
            </a:lvl2pPr>
            <a:lvl3pPr>
              <a:defRPr lang="en-US" sz="2400" b="0" i="0" u="none" strike="noStrike" baseline="0" smtClean="0"/>
            </a:lvl3pPr>
            <a:lvl4pPr>
              <a:defRPr lang="en-US" sz="2400" b="0" i="0" u="none" strike="noStrike" baseline="0" smtClean="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 flipH="1">
            <a:off x="1981899" y="5144590"/>
            <a:ext cx="3930375" cy="98813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 rot="17100000" flipH="1">
            <a:off x="-841227" y="2231024"/>
            <a:ext cx="4820301" cy="1436159"/>
          </a:xfrm>
        </p:spPr>
        <p:txBody>
          <a:bodyPr/>
          <a:lstStyle>
            <a:lvl1pPr rtl="1"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900000" flipH="1">
            <a:off x="158750" y="5888038"/>
            <a:ext cx="1244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F0E7320-F523-479B-B6BE-E3B76D5602AA}" type="datetimeFigureOut">
              <a:rPr lang="he-IL"/>
              <a:pPr>
                <a:defRPr/>
              </a:pPr>
              <a:t>א'/אב/תשע"ג</a:t>
            </a:fld>
            <a:endParaRPr lang="he-IL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900000" flipH="1">
            <a:off x="1789113" y="6099175"/>
            <a:ext cx="306228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227013" y="5641975"/>
            <a:ext cx="1243012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1676CFA-60C6-4D9F-A167-4B0E669E039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slow" advClick="0" advTm="2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1189E-3BA9-4821-9BEB-F6271505D515}" type="datetimeFigureOut">
              <a:rPr lang="he-IL"/>
              <a:pPr>
                <a:defRPr/>
              </a:pPr>
              <a:t>א'/אב/תשע"ג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6812F-3509-4CEB-B899-0326FCD1049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slow" advClick="0" advTm="2000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 rot="20700000" flipH="1">
            <a:off x="2998788" y="-979488"/>
            <a:ext cx="6672262" cy="6821488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15"/>
          <p:cNvSpPr/>
          <p:nvPr/>
        </p:nvSpPr>
        <p:spPr>
          <a:xfrm rot="20700000" flipH="1">
            <a:off x="4122738" y="5969000"/>
            <a:ext cx="5300662" cy="1497013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16"/>
          <p:cNvSpPr/>
          <p:nvPr/>
        </p:nvSpPr>
        <p:spPr>
          <a:xfrm rot="20700000" flipH="1">
            <a:off x="-220663" y="-242888"/>
            <a:ext cx="2433638" cy="1384301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17"/>
          <p:cNvSpPr/>
          <p:nvPr/>
        </p:nvSpPr>
        <p:spPr>
          <a:xfrm rot="20700000" flipH="1">
            <a:off x="-598488" y="1282700"/>
            <a:ext cx="3843338" cy="61785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 flipH="1">
            <a:off x="-464415" y="2744935"/>
            <a:ext cx="5036383" cy="1997131"/>
          </a:xfrm>
        </p:spPr>
        <p:txBody>
          <a:bodyPr anchor="t"/>
          <a:lstStyle>
            <a:lvl1pPr algn="l">
              <a:defRPr lang="en-US" sz="4400" b="0" i="0" u="none" strike="noStrike" baseline="0" smtClean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700000">
            <a:off x="3268485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 rtlCol="0"/>
          <a:lstStyle>
            <a:lvl1pPr marL="0" indent="0">
              <a:buNone/>
              <a:defRPr lang="en-US" sz="2800" b="0" i="0" u="none" strike="noStrike" baseline="0" smtClean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0700000" flipH="1">
            <a:off x="3916836" y="4161126"/>
            <a:ext cx="4310915" cy="1203540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 flipH="1">
            <a:off x="658813" y="571500"/>
            <a:ext cx="15240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BBB4B37-89BE-4E1A-A2E6-3901FB699A70}" type="datetimeFigureOut">
              <a:rPr lang="he-IL"/>
              <a:pPr>
                <a:defRPr/>
              </a:pPr>
              <a:t>א'/אב/תשע"ג</a:t>
            </a:fld>
            <a:endParaRPr lang="he-IL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 flipH="1">
            <a:off x="5432425" y="5162550"/>
            <a:ext cx="297815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 flipH="1">
            <a:off x="163513" y="390525"/>
            <a:ext cx="196215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9AA2D45-77C1-44E4-91F0-FB1E2CF307C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slow" advClick="0" advTm="2000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892252" flipH="1">
            <a:off x="1703388" y="-766763"/>
            <a:ext cx="8332787" cy="5894388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892252" flipH="1">
            <a:off x="546100" y="5089525"/>
            <a:ext cx="8528050" cy="2911475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892252" flipH="1">
            <a:off x="-388938" y="3840163"/>
            <a:ext cx="1011238" cy="2994025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892252" flipH="1">
            <a:off x="-419100" y="-322263"/>
            <a:ext cx="1976438" cy="407352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 flipH="1">
            <a:off x="982499" y="4760430"/>
            <a:ext cx="5004753" cy="1299542"/>
          </a:xfrm>
        </p:spPr>
        <p:txBody>
          <a:bodyPr anchor="t"/>
          <a:lstStyle>
            <a:lvl1pPr>
              <a:defRPr lang="en-US" sz="4400" b="0" i="0" u="none" strike="noStrike" baseline="0" smtClean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1700000" flipH="1">
            <a:off x="1758013" y="984581"/>
            <a:ext cx="6581279" cy="3604759"/>
          </a:xfrm>
        </p:spPr>
        <p:txBody>
          <a:bodyPr vert="eaVert"/>
          <a:lstStyle>
            <a:lvl1pPr>
              <a:defRPr lang="en-US" sz="2800" b="0" i="0" u="none" strike="noStrike" baseline="0" smtClean="0"/>
            </a:lvl1pPr>
            <a:lvl2pPr>
              <a:defRPr lang="en-US" sz="2400" b="0" i="0" u="none" strike="noStrike" baseline="0" smtClean="0"/>
            </a:lvl2pPr>
            <a:lvl3pPr>
              <a:defRPr lang="en-US" sz="2400" b="0" i="0" u="none" strike="noStrike" baseline="0" smtClean="0"/>
            </a:lvl3pPr>
            <a:lvl4pPr>
              <a:defRPr lang="en-US" sz="2400" b="0" i="0" u="none" strike="noStrike" baseline="0" smtClean="0"/>
            </a:lvl4pPr>
            <a:lvl5pPr>
              <a:defRPr sz="20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 flipH="1">
            <a:off x="620713" y="6238875"/>
            <a:ext cx="1524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F69E4-0D81-4DDF-A7BD-2EC1EC3C41B0}" type="datetimeFigureOut">
              <a:rPr lang="he-IL"/>
              <a:pPr>
                <a:defRPr/>
              </a:pPr>
              <a:t>א'/אב/תשע"ג</a:t>
            </a:fld>
            <a:endParaRPr lang="he-I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 flipH="1">
            <a:off x="684213" y="6094413"/>
            <a:ext cx="31242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47625" y="3246438"/>
            <a:ext cx="90805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4C94D59-DE4D-4D43-8AE1-523312B3526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slow" advClick="0" advTm="2000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892252" flipH="1">
            <a:off x="2581275" y="-625475"/>
            <a:ext cx="7440613" cy="7346950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892252" flipH="1">
            <a:off x="1535113" y="6273800"/>
            <a:ext cx="4397375" cy="1168400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892252" flipH="1">
            <a:off x="-227013" y="5459413"/>
            <a:ext cx="1709738" cy="1538287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892252" flipH="1">
            <a:off x="-582613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1700000" flipH="1">
            <a:off x="917036" y="511413"/>
            <a:ext cx="1435608" cy="4818888"/>
          </a:xfrm>
        </p:spPr>
        <p:txBody>
          <a:bodyPr vert="eaVert"/>
          <a:lstStyle>
            <a:lvl1pPr>
              <a:defRPr lang="en-US" sz="4400" b="0" i="0" u="none" strike="noStrike" baseline="0" smtClean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1700000" flipH="1">
            <a:off x="2762224" y="1075673"/>
            <a:ext cx="5398955" cy="5088265"/>
          </a:xfrm>
        </p:spPr>
        <p:txBody>
          <a:bodyPr vert="eaVert"/>
          <a:lstStyle>
            <a:lvl1pPr>
              <a:defRPr lang="en-US" sz="2800" b="0" i="0" u="none" strike="noStrike" baseline="0" smtClean="0"/>
            </a:lvl1pPr>
            <a:lvl2pPr>
              <a:defRPr lang="en-US" sz="2400" b="0" i="0" u="none" strike="noStrike" baseline="0" smtClean="0"/>
            </a:lvl2pPr>
            <a:lvl3pPr>
              <a:defRPr lang="en-US" sz="2400" b="0" i="0" u="none" strike="noStrike" baseline="0" smtClean="0"/>
            </a:lvl3pPr>
            <a:lvl4pPr>
              <a:defRPr lang="en-US" sz="2400" b="0" i="0" u="none" strike="noStrike" baseline="0" smtClean="0"/>
            </a:lvl4pPr>
            <a:lvl5pPr>
              <a:defRPr sz="20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 flipH="1">
            <a:off x="173038" y="5888038"/>
            <a:ext cx="1243012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9A66E65-7A80-4FE0-9BDC-6E62EA93A44D}" type="datetimeFigureOut">
              <a:rPr lang="he-IL"/>
              <a:pPr>
                <a:defRPr/>
              </a:pPr>
              <a:t>א'/אב/תשע"ג</a:t>
            </a:fld>
            <a:endParaRPr lang="he-I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 flipH="1">
            <a:off x="1763713" y="6188075"/>
            <a:ext cx="2379662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239713" y="5641975"/>
            <a:ext cx="1244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5266DB8-1B64-47B3-AE65-14A8533B995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slow" advClick="0" advTm="2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3B29C-45C4-4BDF-A912-0ED0B2500AFF}" type="datetimeFigureOut">
              <a:rPr lang="he-IL"/>
              <a:pPr>
                <a:defRPr/>
              </a:pPr>
              <a:t>א'/אב/תשע"ג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62A83-E7F2-4FF4-9270-A5201A30933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slow" advClick="0" advTm="2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5A48D-5A23-49C6-8A47-19A20E268C4B}" type="datetimeFigureOut">
              <a:rPr lang="he-IL"/>
              <a:pPr>
                <a:defRPr/>
              </a:pPr>
              <a:t>א'/אב/תשע"ג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CC388-5989-40A0-B29C-CF1A104A442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slow" advClick="0" advTm="2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E1C46-59DB-4CE0-8593-125A98CB00C5}" type="datetimeFigureOut">
              <a:rPr lang="he-IL"/>
              <a:pPr>
                <a:defRPr/>
              </a:pPr>
              <a:t>א'/אב/תשע"ג</a:t>
            </a:fld>
            <a:endParaRPr lang="he-IL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F8E31-8FF1-4C7A-BDA1-325ACCAC1E6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slow" advClick="0" advTm="2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9FEE-53AA-4A22-84AD-6D02187442AF}" type="datetimeFigureOut">
              <a:rPr lang="he-IL"/>
              <a:pPr>
                <a:defRPr/>
              </a:pPr>
              <a:t>א'/אב/תשע"ג</a:t>
            </a:fld>
            <a:endParaRPr lang="he-IL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12557-C258-4A8C-894B-E7E93B8D9CF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slow" advClick="0" advTm="2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56194-8A1C-478F-B622-DB6648544CCE}" type="datetimeFigureOut">
              <a:rPr lang="he-IL"/>
              <a:pPr>
                <a:defRPr/>
              </a:pPr>
              <a:t>א'/אב/תשע"ג</a:t>
            </a:fld>
            <a:endParaRPr lang="he-IL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AE863-6605-4C93-9CE1-D3DCA01931C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slow" advClick="0" advTm="2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AC811-B477-4841-9381-68F487ED683F}" type="datetimeFigureOut">
              <a:rPr lang="he-IL"/>
              <a:pPr>
                <a:defRPr/>
              </a:pPr>
              <a:t>א'/אב/תשע"ג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25A60-6AD7-48F0-BF29-DF52851C724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slow" advClick="0" advTm="2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4EC32-B2F6-4AE4-974A-0C5043636CF5}" type="datetimeFigureOut">
              <a:rPr lang="he-IL"/>
              <a:pPr>
                <a:defRPr/>
              </a:pPr>
              <a:t>א'/אב/תשע"ג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F6E5-3430-4A5A-B4D4-7504253598D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slow" advClick="0" advTm="2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828C02-8AB6-4C8F-B57E-11A8DCFF30C6}" type="datetimeFigureOut">
              <a:rPr lang="he-IL"/>
              <a:pPr>
                <a:defRPr/>
              </a:pPr>
              <a:t>א'/אב/תשע"ג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6C11F4-4A34-422A-8693-9C5A3606F0C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spd="slow" advClick="0" advTm="2000">
    <p:wipe dir="r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5400000" flipH="1">
            <a:off x="4847432" y="2807493"/>
            <a:ext cx="5321300" cy="18399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H="1">
            <a:off x="611188" y="990600"/>
            <a:ext cx="5027612" cy="4783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flipH="1">
            <a:off x="611188" y="609600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B8E9842F-F579-4DAE-BEA1-775929FF08FD}" type="datetimeFigureOut">
              <a:rPr lang="he-IL"/>
              <a:pPr>
                <a:defRPr/>
              </a:pPr>
              <a:t>א'/אב/תשע"ג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flipH="1">
            <a:off x="2124075" y="609600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flipH="1">
            <a:off x="6588125" y="5318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47A023-0F00-4557-B1C3-D334BB1F2EF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 advClick="0" advTm="2000">
    <p:wipe dir="r"/>
  </p:transition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lang="en-US"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  <a:cs typeface="David" pitchFamily="34" charset="-79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  <a:cs typeface="David" pitchFamily="34" charset="-79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  <a:cs typeface="David" pitchFamily="34" charset="-79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  <a:cs typeface="David" pitchFamily="34" charset="-79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125" indent="-365125" algn="r" rtl="1" eaLnBrk="0" fontAlgn="base" hangingPunct="0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lang="en-US"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0250" indent="-365125" algn="r" rtl="1" eaLnBrk="0" fontAlgn="base" hangingPunct="0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lang="en-US"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6963" indent="-319088" algn="r" rtl="1" eaLnBrk="0" fontAlgn="base" hangingPunct="0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lang="en-US"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3050" algn="r" rtl="1" eaLnBrk="0" fontAlgn="base" hangingPunct="0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lang="en-US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73050" algn="r" rtl="1" eaLnBrk="0" fontAlgn="base" hangingPunct="0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r" defTabSz="914400" rtl="1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r" defTabSz="914400" rtl="1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r" defTabSz="914400" rtl="1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44575" y="960438"/>
            <a:ext cx="4659313" cy="5076825"/>
          </a:xfrm>
        </p:spPr>
        <p:txBody>
          <a:bodyPr rtlCol="0"/>
          <a:lstStyle/>
          <a:p>
            <a:pPr marL="0" indent="0" eaLnBrk="1" fontAlgn="auto" hangingPunct="1">
              <a:buFont typeface="Wingdings" pitchFamily="2" charset="2"/>
              <a:buNone/>
              <a:defRPr/>
            </a:pPr>
            <a:r>
              <a:rPr lang="he-IL" sz="5400" dirty="0"/>
              <a:t>דויד בן גוריון</a:t>
            </a:r>
          </a:p>
        </p:txBody>
      </p:sp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1456_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20713"/>
            <a:ext cx="7199312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088" y="5229225"/>
            <a:ext cx="7324725" cy="1465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he-IL" b="1" smtClean="0">
                <a:solidFill>
                  <a:srgbClr val="17375E"/>
                </a:solidFill>
              </a:rPr>
              <a:t>1948</a:t>
            </a:r>
          </a:p>
          <a:p>
            <a:pPr>
              <a:defRPr/>
            </a:pPr>
            <a:r>
              <a:rPr lang="he-IL" b="1" smtClean="0">
                <a:solidFill>
                  <a:srgbClr val="17375E"/>
                </a:solidFill>
              </a:rPr>
              <a:t>דוד בן גוריון שט בכנרת עם נחמיה ארגוב.</a:t>
            </a:r>
          </a:p>
          <a:p>
            <a:pPr>
              <a:defRPr/>
            </a:pPr>
            <a:endParaRPr lang="he-IL" b="1" smtClean="0"/>
          </a:p>
          <a:p>
            <a:pPr>
              <a:defRPr/>
            </a:pPr>
            <a:endParaRPr lang="en-US" smtClean="0"/>
          </a:p>
          <a:p>
            <a:pPr>
              <a:defRPr/>
            </a:pPr>
            <a:endParaRPr lang="he-IL" smtClean="0"/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7548562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00113" y="5373688"/>
            <a:ext cx="7548562" cy="14763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1949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ראש הממשלה דוד בן גוריון עומד בשירת "התקווה" לפני ישיבת הכנסת הראשונה בירושלים</a:t>
            </a:r>
            <a:r>
              <a:rPr lang="he-IL" b="1" dirty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צילום: לע&quot;מ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88913"/>
            <a:ext cx="6696075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03350" y="5373688"/>
            <a:ext cx="6697663" cy="17399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he-IL" smtClean="0">
                <a:solidFill>
                  <a:srgbClr val="17375E"/>
                </a:solidFill>
              </a:rPr>
              <a:t> </a:t>
            </a:r>
            <a:r>
              <a:rPr lang="he-IL" b="1" smtClean="0">
                <a:solidFill>
                  <a:srgbClr val="17375E"/>
                </a:solidFill>
              </a:rPr>
              <a:t>1952</a:t>
            </a:r>
            <a:endParaRPr lang="en-US" b="1" smtClean="0">
              <a:solidFill>
                <a:srgbClr val="17375E"/>
              </a:solidFill>
            </a:endParaRPr>
          </a:p>
          <a:p>
            <a:pPr>
              <a:defRPr/>
            </a:pPr>
            <a:r>
              <a:rPr lang="he-IL" b="1" smtClean="0">
                <a:solidFill>
                  <a:srgbClr val="17375E"/>
                </a:solidFill>
              </a:rPr>
              <a:t>בן גוריון נפגש עם פרופסור לברט איינשטיין ומציע לו להיות נשיא מדינת ישראל.</a:t>
            </a:r>
          </a:p>
          <a:p>
            <a:pPr>
              <a:defRPr/>
            </a:pPr>
            <a:endParaRPr lang="he-IL" smtClean="0">
              <a:solidFill>
                <a:srgbClr val="17375E"/>
              </a:solidFill>
            </a:endParaRPr>
          </a:p>
          <a:p>
            <a:pPr>
              <a:defRPr/>
            </a:pPr>
            <a:endParaRPr lang="en-US" smtClean="0"/>
          </a:p>
          <a:p>
            <a:pPr>
              <a:defRPr/>
            </a:pPr>
            <a:endParaRPr lang="he-IL" smtClean="0"/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33375"/>
            <a:ext cx="7488238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650" y="5335588"/>
            <a:ext cx="7488238" cy="14779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he-IL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1953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הדלקת נרות חנוכה לאחר ישיבת הממשלה.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7416800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00113" y="5373688"/>
            <a:ext cx="7416800" cy="14763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1954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דוד בן גוריון עובד בדיר בקיבוץ שדה בוקר בנגב.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latin typeface="+mn-lt"/>
                <a:cs typeface="+mn-cs"/>
              </a:rPr>
              <a:t> </a:t>
            </a: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cs typeface="Times New Roman" pitchFamily="18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pic>
        <p:nvPicPr>
          <p:cNvPr id="28676" name="תמונה 15" descr="C:\Users\ישראל\Desktop\PikiWiki_Israel_14781_David_and_Paula_Ben-Gur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404813"/>
            <a:ext cx="504031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68538" y="5445125"/>
            <a:ext cx="5040312" cy="1190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he-IL" b="1" smtClean="0">
                <a:solidFill>
                  <a:srgbClr val="17375E"/>
                </a:solidFill>
              </a:rPr>
              <a:t>1953</a:t>
            </a:r>
            <a:endParaRPr lang="en-US" b="1" smtClean="0">
              <a:solidFill>
                <a:srgbClr val="17375E"/>
              </a:solidFill>
            </a:endParaRPr>
          </a:p>
          <a:p>
            <a:pPr>
              <a:defRPr/>
            </a:pPr>
            <a:r>
              <a:rPr lang="he-IL" b="1" smtClean="0">
                <a:solidFill>
                  <a:srgbClr val="17375E"/>
                </a:solidFill>
              </a:rPr>
              <a:t>פולה ודוד בן גוריון בפתח הצריף בשדה בוקר.</a:t>
            </a:r>
            <a:endParaRPr lang="en-US" smtClean="0">
              <a:solidFill>
                <a:srgbClr val="17375E"/>
              </a:solidFill>
            </a:endParaRPr>
          </a:p>
          <a:p>
            <a:pPr>
              <a:defRPr/>
            </a:pPr>
            <a:r>
              <a:rPr lang="he-IL" smtClean="0"/>
              <a:t> </a:t>
            </a:r>
            <a:endParaRPr lang="en-US" smtClean="0"/>
          </a:p>
          <a:p>
            <a:pPr>
              <a:defRPr/>
            </a:pPr>
            <a:endParaRPr lang="he-IL" smtClean="0"/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חילופי משמרות: ראש הממשלה היוצאהכנסת השנייההברית צרפת-ישראל: &#10;רוה''מ דוד בן גוריון ונשיא צרפת&#10;שארל דה-גול, 14.6.19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44450"/>
            <a:ext cx="37401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27313" y="5445125"/>
            <a:ext cx="3744912" cy="1343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he-IL" b="1" smtClean="0">
                <a:solidFill>
                  <a:srgbClr val="17375E"/>
                </a:solidFill>
              </a:rPr>
              <a:t>1960</a:t>
            </a:r>
            <a:endParaRPr lang="en-US" b="1" smtClean="0">
              <a:solidFill>
                <a:srgbClr val="17375E"/>
              </a:solidFill>
            </a:endParaRPr>
          </a:p>
          <a:p>
            <a:pPr>
              <a:defRPr/>
            </a:pPr>
            <a:r>
              <a:rPr lang="he-IL" b="1" smtClean="0">
                <a:solidFill>
                  <a:srgbClr val="17375E"/>
                </a:solidFill>
              </a:rPr>
              <a:t>דוד בן גוריון ונשיא צרפת שארל דגול  בפגישה בצרפת.</a:t>
            </a:r>
            <a:endParaRPr lang="en-US" smtClean="0">
              <a:solidFill>
                <a:srgbClr val="17375E"/>
              </a:solidFill>
            </a:endParaRPr>
          </a:p>
          <a:p>
            <a:pPr>
              <a:defRPr/>
            </a:pPr>
            <a:r>
              <a:rPr lang="he-IL" smtClean="0"/>
              <a:t> </a:t>
            </a:r>
            <a:endParaRPr lang="he-IL" sz="1200" smtClean="0"/>
          </a:p>
          <a:p>
            <a:pPr>
              <a:defRPr/>
            </a:pPr>
            <a:endParaRPr lang="he-IL" sz="1000" smtClean="0"/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Click to en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765175"/>
            <a:ext cx="40751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11413" y="5445125"/>
            <a:ext cx="4105275" cy="1343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he-IL" b="1" smtClean="0">
                <a:solidFill>
                  <a:srgbClr val="17375E"/>
                </a:solidFill>
              </a:rPr>
              <a:t>1961</a:t>
            </a:r>
            <a:endParaRPr lang="en-US" b="1" smtClean="0">
              <a:solidFill>
                <a:srgbClr val="17375E"/>
              </a:solidFill>
            </a:endParaRPr>
          </a:p>
          <a:p>
            <a:pPr>
              <a:defRPr/>
            </a:pPr>
            <a:r>
              <a:rPr lang="he-IL" b="1" smtClean="0">
                <a:solidFill>
                  <a:srgbClr val="17375E"/>
                </a:solidFill>
              </a:rPr>
              <a:t>דוד בן גוריון ונשיא ארה"ב ג'ון קנדי  בפגישה בניו יורק.</a:t>
            </a:r>
            <a:endParaRPr lang="en-US" smtClean="0">
              <a:solidFill>
                <a:srgbClr val="17375E"/>
              </a:solidFill>
            </a:endParaRPr>
          </a:p>
          <a:p>
            <a:pPr>
              <a:defRPr/>
            </a:pPr>
            <a:r>
              <a:rPr lang="he-IL" smtClean="0"/>
              <a:t> </a:t>
            </a:r>
            <a:endParaRPr lang="he-IL" sz="1200" smtClean="0"/>
          </a:p>
          <a:p>
            <a:pPr>
              <a:defRPr/>
            </a:pPr>
            <a:endParaRPr lang="he-IL" sz="1000" smtClean="0"/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תמונה 19" descr="C:\Users\ישראל\Desktop\592848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20713"/>
            <a:ext cx="69850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6013" y="5300663"/>
            <a:ext cx="6985000" cy="1190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he-IL" b="1" smtClean="0">
                <a:solidFill>
                  <a:srgbClr val="17375E"/>
                </a:solidFill>
              </a:rPr>
              <a:t>1963</a:t>
            </a:r>
            <a:endParaRPr lang="en-US" b="1" smtClean="0">
              <a:solidFill>
                <a:srgbClr val="17375E"/>
              </a:solidFill>
            </a:endParaRPr>
          </a:p>
          <a:p>
            <a:pPr>
              <a:defRPr/>
            </a:pPr>
            <a:r>
              <a:rPr lang="he-IL" b="1" smtClean="0">
                <a:solidFill>
                  <a:srgbClr val="17375E"/>
                </a:solidFill>
              </a:rPr>
              <a:t>יום הולדת 77 לדויד בן גוריון.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endParaRPr lang="he-IL" smtClean="0"/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%D7%91%D7%9F%20%D7%92%D7%95%D7%A8%D7%99%D7%95%D7%9F%20%D7%A2%D7%9D%20%D7%A4%D7%A8%D7%A1%20%D7%91%D7%A9%D7%93%D7%94%20%D7%91%D7%95%D7%A7%D7%A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125538"/>
            <a:ext cx="5689600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8"/>
          <p:cNvSpPr>
            <a:spLocks noChangeArrowheads="1"/>
          </p:cNvSpPr>
          <p:nvPr/>
        </p:nvSpPr>
        <p:spPr bwMode="auto">
          <a:xfrm>
            <a:off x="1619250" y="4975225"/>
            <a:ext cx="5697538" cy="1190625"/>
          </a:xfrm>
          <a:prstGeom prst="rect">
            <a:avLst/>
          </a:prstGeom>
          <a:solidFill>
            <a:srgbClr val="B4DEE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e-IL" b="1">
                <a:solidFill>
                  <a:srgbClr val="001D3A"/>
                </a:solidFill>
              </a:rPr>
              <a:t>1969</a:t>
            </a:r>
            <a:endParaRPr lang="en-US" b="1">
              <a:solidFill>
                <a:srgbClr val="001D3A"/>
              </a:solidFill>
            </a:endParaRPr>
          </a:p>
          <a:p>
            <a:r>
              <a:rPr lang="he-IL" b="1">
                <a:solidFill>
                  <a:srgbClr val="001D3A"/>
                </a:solidFill>
              </a:rPr>
              <a:t>דוד בן גוריון בטיולו הרגלי בקיבוץ שדה בוקר בנגב. (עם שמעון פרס).</a:t>
            </a:r>
            <a:endParaRPr lang="en-US" b="1">
              <a:solidFill>
                <a:srgbClr val="001D3A"/>
              </a:solidFill>
            </a:endParaRPr>
          </a:p>
          <a:p>
            <a:pPr algn="ctr" rtl="0" eaLnBrk="0" hangingPunct="0"/>
            <a:endParaRPr lang="en-US" b="1">
              <a:solidFill>
                <a:srgbClr val="001D3A"/>
              </a:solidFill>
            </a:endParaRPr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תמונה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333375"/>
            <a:ext cx="6913563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187450" y="5380038"/>
            <a:ext cx="6913563" cy="14779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latin typeface="+mn-lt"/>
                <a:cs typeface="+mn-cs"/>
              </a:rPr>
              <a:t> </a:t>
            </a:r>
            <a:r>
              <a:rPr lang="he-IL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1906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דוד בן גוריון וחבריו ב"אגודת עזרא".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הם דיברו רק עברית וארגנו כיתות לימוד לצעירים.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תמונה 21" descr="C:\Users\ישראל\Desktop\822763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0"/>
            <a:ext cx="3833813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771775" y="5734050"/>
            <a:ext cx="3816350" cy="11287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he-IL" b="1" smtClean="0">
                <a:solidFill>
                  <a:srgbClr val="001D3A"/>
                </a:solidFill>
              </a:rPr>
              <a:t>1971</a:t>
            </a:r>
            <a:endParaRPr lang="en-US" b="1" smtClean="0">
              <a:solidFill>
                <a:srgbClr val="001D3A"/>
              </a:solidFill>
            </a:endParaRPr>
          </a:p>
          <a:p>
            <a:pPr>
              <a:defRPr/>
            </a:pPr>
            <a:r>
              <a:rPr lang="he-IL" b="1" smtClean="0">
                <a:solidFill>
                  <a:srgbClr val="17375E"/>
                </a:solidFill>
              </a:rPr>
              <a:t>דוד בן גוריון ואריאל שרון בביקור בתעלת סואץ. </a:t>
            </a:r>
          </a:p>
          <a:p>
            <a:pPr>
              <a:defRPr/>
            </a:pPr>
            <a:endParaRPr lang="en-US" sz="1400" b="1" smtClean="0">
              <a:solidFill>
                <a:srgbClr val="17375E"/>
              </a:solidFill>
            </a:endParaRPr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7058025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2988" y="5408613"/>
            <a:ext cx="7058025" cy="14763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1973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מסע ההלוויה של דוד בן גוריון ברחבת הכנסת.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latin typeface="+mn-lt"/>
                <a:cs typeface="+mn-cs"/>
              </a:rPr>
              <a:t> </a:t>
            </a: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תמונה 13" descr="C:\Users\ישראל\Desktop\403px-1918_Private_BenGurion_volunteer_in_Jewish_Leg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0"/>
            <a:ext cx="3808413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555875" y="5392738"/>
            <a:ext cx="3816350" cy="14652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he-IL" smtClean="0"/>
              <a:t> </a:t>
            </a:r>
            <a:r>
              <a:rPr lang="he-IL" b="1" smtClean="0">
                <a:solidFill>
                  <a:srgbClr val="17375E"/>
                </a:solidFill>
              </a:rPr>
              <a:t>1918</a:t>
            </a:r>
            <a:endParaRPr lang="en-US" b="1" smtClean="0">
              <a:solidFill>
                <a:srgbClr val="17375E"/>
              </a:solidFill>
            </a:endParaRPr>
          </a:p>
          <a:p>
            <a:pPr>
              <a:defRPr/>
            </a:pPr>
            <a:r>
              <a:rPr lang="he-IL" b="1" smtClean="0">
                <a:solidFill>
                  <a:srgbClr val="17375E"/>
                </a:solidFill>
              </a:rPr>
              <a:t>דוד בן גוריון כחייל בגדוד העברי </a:t>
            </a:r>
            <a:endParaRPr lang="en-US" b="1" smtClean="0">
              <a:solidFill>
                <a:srgbClr val="17375E"/>
              </a:solidFill>
            </a:endParaRPr>
          </a:p>
          <a:p>
            <a:pPr>
              <a:defRPr/>
            </a:pPr>
            <a:endParaRPr lang="he-IL" b="1" smtClean="0">
              <a:solidFill>
                <a:srgbClr val="17375E"/>
              </a:solidFill>
            </a:endParaRPr>
          </a:p>
          <a:p>
            <a:pPr>
              <a:defRPr/>
            </a:pPr>
            <a:endParaRPr lang="en-US" b="1" smtClean="0">
              <a:solidFill>
                <a:srgbClr val="17375E"/>
              </a:solidFill>
            </a:endParaRPr>
          </a:p>
          <a:p>
            <a:pPr>
              <a:defRPr/>
            </a:pPr>
            <a:endParaRPr lang="he-IL" smtClean="0">
              <a:solidFill>
                <a:srgbClr val="17375E"/>
              </a:solidFill>
            </a:endParaRPr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תמונה 11" descr="C:\Users\ישראל\Desktop\250px-Paula_Monbas_and_David_Ben_Gurion_before_their_wedding_in_New_Y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0"/>
            <a:ext cx="369411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700338" y="5392738"/>
            <a:ext cx="3671887" cy="14652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he-IL" smtClean="0"/>
              <a:t> </a:t>
            </a:r>
            <a:r>
              <a:rPr lang="he-IL" b="1" smtClean="0">
                <a:solidFill>
                  <a:srgbClr val="17375E"/>
                </a:solidFill>
              </a:rPr>
              <a:t>1917</a:t>
            </a:r>
            <a:endParaRPr lang="en-US" b="1" smtClean="0">
              <a:solidFill>
                <a:srgbClr val="17375E"/>
              </a:solidFill>
            </a:endParaRPr>
          </a:p>
          <a:p>
            <a:pPr>
              <a:defRPr/>
            </a:pPr>
            <a:r>
              <a:rPr lang="he-IL" b="1" smtClean="0">
                <a:solidFill>
                  <a:srgbClr val="17375E"/>
                </a:solidFill>
              </a:rPr>
              <a:t>דוד בן גוריון ופולה לפני חתונתם </a:t>
            </a:r>
            <a:endParaRPr lang="en-US" b="1" smtClean="0">
              <a:solidFill>
                <a:srgbClr val="17375E"/>
              </a:solidFill>
            </a:endParaRPr>
          </a:p>
          <a:p>
            <a:pPr>
              <a:defRPr/>
            </a:pPr>
            <a:endParaRPr lang="he-IL" b="1" smtClean="0">
              <a:solidFill>
                <a:srgbClr val="17375E"/>
              </a:solidFill>
            </a:endParaRPr>
          </a:p>
          <a:p>
            <a:pPr>
              <a:defRPr/>
            </a:pPr>
            <a:endParaRPr lang="en-US" b="1" smtClean="0">
              <a:solidFill>
                <a:srgbClr val="17375E"/>
              </a:solidFill>
            </a:endParaRPr>
          </a:p>
          <a:p>
            <a:pPr>
              <a:defRPr/>
            </a:pPr>
            <a:endParaRPr lang="he-IL" smtClean="0">
              <a:solidFill>
                <a:srgbClr val="17375E"/>
              </a:solidFill>
            </a:endParaRPr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42988" y="5300663"/>
            <a:ext cx="7416800" cy="155733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he-IL" sz="1800" b="1" smtClean="0">
                <a:solidFill>
                  <a:srgbClr val="001D3A"/>
                </a:solidFill>
                <a:cs typeface="Arial" pitchFamily="34" charset="0"/>
              </a:rPr>
              <a:t>1929</a:t>
            </a:r>
            <a:r>
              <a:rPr lang="en-US" sz="1800" smtClean="0">
                <a:solidFill>
                  <a:srgbClr val="001D3A"/>
                </a:solidFill>
                <a:cs typeface="Times New Roman" pitchFamily="18" charset="0"/>
              </a:rPr>
              <a:t/>
            </a:r>
            <a:br>
              <a:rPr lang="en-US" sz="1800" smtClean="0">
                <a:solidFill>
                  <a:srgbClr val="001D3A"/>
                </a:solidFill>
                <a:cs typeface="Times New Roman" pitchFamily="18" charset="0"/>
              </a:rPr>
            </a:br>
            <a:r>
              <a:rPr lang="he-IL" sz="1800" b="1" smtClean="0">
                <a:solidFill>
                  <a:srgbClr val="001D3A"/>
                </a:solidFill>
                <a:cs typeface="Arial" pitchFamily="34" charset="0"/>
              </a:rPr>
              <a:t>משפחת בן גוריון בביתה בתל אביב.</a:t>
            </a:r>
            <a:r>
              <a:rPr lang="en-US" sz="1800" b="1" smtClean="0">
                <a:solidFill>
                  <a:srgbClr val="001D3A"/>
                </a:solidFill>
                <a:cs typeface="Times New Roman" pitchFamily="18" charset="0"/>
              </a:rPr>
              <a:t/>
            </a:r>
            <a:br>
              <a:rPr lang="en-US" sz="1800" b="1" smtClean="0">
                <a:solidFill>
                  <a:srgbClr val="001D3A"/>
                </a:solidFill>
                <a:cs typeface="Times New Roman" pitchFamily="18" charset="0"/>
              </a:rPr>
            </a:br>
            <a:endParaRPr lang="he-IL" sz="2400" b="1" smtClean="0">
              <a:solidFill>
                <a:srgbClr val="001D3A"/>
              </a:solidFill>
              <a:cs typeface="Arial" pitchFamily="34" charset="0"/>
            </a:endParaRPr>
          </a:p>
        </p:txBody>
      </p:sp>
      <p:pic>
        <p:nvPicPr>
          <p:cNvPr id="18435" name="מציין מיקום תוכן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260350"/>
            <a:ext cx="7489825" cy="5184775"/>
          </a:xfrm>
        </p:spPr>
      </p:pic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תמונה 5" descr="C:\Users\ישראל\Desktop\800px-PikiWiki_Israel_5634_People_of_Israel.jpg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404813"/>
            <a:ext cx="8135938" cy="5184775"/>
          </a:xfrm>
          <a:noFill/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8459788" y="5445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539750" y="5551488"/>
            <a:ext cx="8135938" cy="1190625"/>
          </a:xfrm>
          <a:prstGeom prst="rect">
            <a:avLst/>
          </a:prstGeom>
          <a:solidFill>
            <a:srgbClr val="B4DEE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e-IL" b="1">
                <a:solidFill>
                  <a:srgbClr val="001D3A"/>
                </a:solidFill>
              </a:rPr>
              <a:t>1906</a:t>
            </a:r>
            <a:endParaRPr lang="he-IL" b="1">
              <a:solidFill>
                <a:srgbClr val="001D3A"/>
              </a:solidFill>
              <a:latin typeface="Arial" pitchFamily="34" charset="0"/>
            </a:endParaRPr>
          </a:p>
          <a:p>
            <a:r>
              <a:rPr lang="he-IL" b="1">
                <a:solidFill>
                  <a:srgbClr val="001D3A"/>
                </a:solidFill>
                <a:latin typeface="Arial" pitchFamily="34" charset="0"/>
              </a:rPr>
              <a:t>דוד בן גוריון עובד כפועל ביקב ראשון לציון (עומד במרכז התמונה עם ענבים ביד).</a:t>
            </a:r>
            <a:endParaRPr lang="en-US" b="1">
              <a:solidFill>
                <a:srgbClr val="001D3A"/>
              </a:solidFill>
              <a:latin typeface="Arial" pitchFamily="34" charset="0"/>
            </a:endParaRPr>
          </a:p>
          <a:p>
            <a:endParaRPr lang="en-US" b="1">
              <a:solidFill>
                <a:srgbClr val="001D3A"/>
              </a:solidFill>
              <a:latin typeface="Arial" pitchFamily="34" charset="0"/>
            </a:endParaRPr>
          </a:p>
          <a:p>
            <a:endParaRPr lang="en-US" b="1">
              <a:solidFill>
                <a:srgbClr val="001D3A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תמונה 8" descr="C:\Users\ישראל\Desktop\250px-Ben-Zvi,_Yaacov_Zrubavel,_Ben-Gurion,_Brenner,_Aharon_Reuv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5100"/>
            <a:ext cx="7705725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611188" y="5348288"/>
            <a:ext cx="7632700" cy="1465262"/>
          </a:xfrm>
          <a:prstGeom prst="rect">
            <a:avLst/>
          </a:prstGeom>
          <a:solidFill>
            <a:srgbClr val="B4DEE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e-IL" b="1">
                <a:solidFill>
                  <a:srgbClr val="001D3A"/>
                </a:solidFill>
              </a:rPr>
              <a:t>1912</a:t>
            </a:r>
            <a:endParaRPr lang="en-US" b="1">
              <a:solidFill>
                <a:srgbClr val="001D3A"/>
              </a:solidFill>
            </a:endParaRPr>
          </a:p>
          <a:p>
            <a:r>
              <a:rPr lang="he-IL" b="1">
                <a:solidFill>
                  <a:srgbClr val="001D3A"/>
                </a:solidFill>
              </a:rPr>
              <a:t>דוד בן גוריון בין עורכי עיתון "האחדות" של מפלגת "פועלי ציון".</a:t>
            </a:r>
            <a:endParaRPr lang="en-US" b="1">
              <a:solidFill>
                <a:srgbClr val="001D3A"/>
              </a:solidFill>
            </a:endParaRPr>
          </a:p>
          <a:p>
            <a:endParaRPr lang="en-US" b="1">
              <a:solidFill>
                <a:srgbClr val="001D3A"/>
              </a:solidFill>
            </a:endParaRPr>
          </a:p>
          <a:p>
            <a:endParaRPr lang="en-US" b="1">
              <a:solidFill>
                <a:srgbClr val="001D3A"/>
              </a:solidFill>
            </a:endParaRPr>
          </a:p>
          <a:p>
            <a:pPr rtl="0" eaLnBrk="0" hangingPunct="0"/>
            <a:endParaRPr lang="en-US" b="1">
              <a:solidFill>
                <a:srgbClr val="001D3A"/>
              </a:solidFill>
            </a:endParaRPr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תמונה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7129463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550" y="5343525"/>
            <a:ext cx="7126288" cy="1477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1947</a:t>
            </a:r>
            <a:endParaRPr lang="en-US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בן גוריון קורא מכתבי ברכה עם החלטת האו"ם על הקמת מדינה יהודית.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763" y="0"/>
            <a:ext cx="7324725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93763" y="5373688"/>
            <a:ext cx="7324725" cy="14652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he-IL" b="1" smtClean="0">
                <a:solidFill>
                  <a:srgbClr val="17375E"/>
                </a:solidFill>
              </a:rPr>
              <a:t>14 במאי 1948</a:t>
            </a:r>
          </a:p>
          <a:p>
            <a:pPr>
              <a:defRPr/>
            </a:pPr>
            <a:r>
              <a:rPr lang="he-IL" b="1" smtClean="0">
                <a:solidFill>
                  <a:srgbClr val="17375E"/>
                </a:solidFill>
              </a:rPr>
              <a:t>דוד בן גוריון מכריז על הקמת מדינת ישראל.</a:t>
            </a:r>
          </a:p>
          <a:p>
            <a:pPr>
              <a:defRPr/>
            </a:pPr>
            <a:endParaRPr lang="he-IL" b="1" smtClean="0"/>
          </a:p>
          <a:p>
            <a:pPr>
              <a:defRPr/>
            </a:pPr>
            <a:endParaRPr lang="en-US" b="1" smtClean="0"/>
          </a:p>
          <a:p>
            <a:pPr>
              <a:defRPr/>
            </a:pPr>
            <a:endParaRPr lang="he-IL" smtClean="0"/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ilter_TP101859854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</TotalTime>
  <Words>239</Words>
  <Application>Microsoft Office PowerPoint</Application>
  <PresentationFormat>‫הצגה על המסך (4:3)</PresentationFormat>
  <Paragraphs>56</Paragraphs>
  <Slides>21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21</vt:i4>
      </vt:variant>
    </vt:vector>
  </HeadingPairs>
  <TitlesOfParts>
    <vt:vector size="29" baseType="lpstr">
      <vt:lpstr>Calibri</vt:lpstr>
      <vt:lpstr>Arial</vt:lpstr>
      <vt:lpstr>Times New Roman</vt:lpstr>
      <vt:lpstr>Rockwell</vt:lpstr>
      <vt:lpstr>David</vt:lpstr>
      <vt:lpstr>Wingdings</vt:lpstr>
      <vt:lpstr>ערכת נושא Office</vt:lpstr>
      <vt:lpstr>kilter_TP101859854</vt:lpstr>
      <vt:lpstr>שקופית 1</vt:lpstr>
      <vt:lpstr>שקופית 2</vt:lpstr>
      <vt:lpstr>שקופית 3</vt:lpstr>
      <vt:lpstr>שקופית 4</vt:lpstr>
      <vt:lpstr>1929 משפחת בן גוריון בביתה בתל אביב. 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שקופית 20</vt:lpstr>
      <vt:lpstr>שקופית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lenovo</dc:creator>
  <cp:lastModifiedBy>owner</cp:lastModifiedBy>
  <cp:revision>8</cp:revision>
  <dcterms:created xsi:type="dcterms:W3CDTF">2012-11-21T18:53:16Z</dcterms:created>
  <dcterms:modified xsi:type="dcterms:W3CDTF">2013-07-08T15:33:20Z</dcterms:modified>
</cp:coreProperties>
</file>