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35A-211B-4E87-961D-DA2E1B9EC5B4}" type="datetimeFigureOut">
              <a:rPr lang="he-IL" smtClean="0"/>
              <a:t>ט"ז/טבת/תשע"ו</a:t>
            </a:fld>
            <a:endParaRPr lang="he-I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7A2-A5D5-4692-975E-76E6DC7D8CA8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35A-211B-4E87-961D-DA2E1B9EC5B4}" type="datetimeFigureOut">
              <a:rPr lang="he-IL" smtClean="0"/>
              <a:t>ט"ז/טבת/תשע"ו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7A2-A5D5-4692-975E-76E6DC7D8CA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35A-211B-4E87-961D-DA2E1B9EC5B4}" type="datetimeFigureOut">
              <a:rPr lang="he-IL" smtClean="0"/>
              <a:t>ט"ז/טבת/תשע"ו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7A2-A5D5-4692-975E-76E6DC7D8CA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35A-211B-4E87-961D-DA2E1B9EC5B4}" type="datetimeFigureOut">
              <a:rPr lang="he-IL" smtClean="0"/>
              <a:t>ט"ז/טבת/תשע"ו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7A2-A5D5-4692-975E-76E6DC7D8CA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35A-211B-4E87-961D-DA2E1B9EC5B4}" type="datetimeFigureOut">
              <a:rPr lang="he-IL" smtClean="0"/>
              <a:t>ט"ז/טבת/תשע"ו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7A2-A5D5-4692-975E-76E6DC7D8CA8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35A-211B-4E87-961D-DA2E1B9EC5B4}" type="datetimeFigureOut">
              <a:rPr lang="he-IL" smtClean="0"/>
              <a:t>ט"ז/טבת/תשע"ו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7A2-A5D5-4692-975E-76E6DC7D8CA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35A-211B-4E87-961D-DA2E1B9EC5B4}" type="datetimeFigureOut">
              <a:rPr lang="he-IL" smtClean="0"/>
              <a:t>ט"ז/טבת/תשע"ו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7A2-A5D5-4692-975E-76E6DC7D8CA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35A-211B-4E87-961D-DA2E1B9EC5B4}" type="datetimeFigureOut">
              <a:rPr lang="he-IL" smtClean="0"/>
              <a:t>ט"ז/טבת/תשע"ו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7A2-A5D5-4692-975E-76E6DC7D8CA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35A-211B-4E87-961D-DA2E1B9EC5B4}" type="datetimeFigureOut">
              <a:rPr lang="he-IL" smtClean="0"/>
              <a:t>ט"ז/טבת/תשע"ו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7A2-A5D5-4692-975E-76E6DC7D8CA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35A-211B-4E87-961D-DA2E1B9EC5B4}" type="datetimeFigureOut">
              <a:rPr lang="he-IL" smtClean="0"/>
              <a:t>ט"ז/טבת/תשע"ו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47A2-A5D5-4692-975E-76E6DC7D8CA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35A-211B-4E87-961D-DA2E1B9EC5B4}" type="datetimeFigureOut">
              <a:rPr lang="he-IL" smtClean="0"/>
              <a:t>ט"ז/טבת/תשע"ו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EC47A2-A5D5-4692-975E-76E6DC7D8CA8}" type="slidenum">
              <a:rPr lang="he-IL" smtClean="0"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B4B35A-211B-4E87-961D-DA2E1B9EC5B4}" type="datetimeFigureOut">
              <a:rPr lang="he-IL" smtClean="0"/>
              <a:t>ט"ז/טבת/תשע"ו</a:t>
            </a:fld>
            <a:endParaRPr lang="he-I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EC47A2-A5D5-4692-975E-76E6DC7D8CA8}" type="slidenum">
              <a:rPr lang="he-IL" smtClean="0"/>
              <a:t>‹#›</a:t>
            </a:fld>
            <a:endParaRPr lang="he-I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851648" cy="1828800"/>
          </a:xfrm>
        </p:spPr>
        <p:txBody>
          <a:bodyPr/>
          <a:lstStyle/>
          <a:p>
            <a:pPr algn="ctr"/>
            <a:r>
              <a:rPr lang="he-IL" dirty="0" smtClean="0"/>
              <a:t>האב הבן ואורות הקודש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386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95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58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62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82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229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190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774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886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968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84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06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289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54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38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54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57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48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245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79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147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4</Words>
  <Application>Microsoft Office PowerPoint</Application>
  <PresentationFormat>‫הצגה על המסך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2" baseType="lpstr">
      <vt:lpstr>זרימה</vt:lpstr>
      <vt:lpstr>האב הבן ואורות הקודש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האב הבן ואורות הקודש</dc:title>
  <dc:creator>user</dc:creator>
  <cp:lastModifiedBy>user</cp:lastModifiedBy>
  <cp:revision>1</cp:revision>
  <dcterms:created xsi:type="dcterms:W3CDTF">2015-12-28T08:20:47Z</dcterms:created>
  <dcterms:modified xsi:type="dcterms:W3CDTF">2015-12-28T08:22:18Z</dcterms:modified>
</cp:coreProperties>
</file>