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4977734-8BC5-4E63-AB3F-5C282A088896}" type="datetimeFigureOut">
              <a:rPr lang="he-IL" smtClean="0"/>
              <a:pPr/>
              <a:t>כ"ה/חשון/תשע"ד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e-IL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73D0236-D63F-401E-854D-E49090F79CE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מלבן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מלבן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מלבן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7734-8BC5-4E63-AB3F-5C282A088896}" type="datetimeFigureOut">
              <a:rPr lang="he-IL" smtClean="0"/>
              <a:pPr/>
              <a:t>כ"ה/חשון/תשע"ד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236-D63F-401E-854D-E49090F79CE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7734-8BC5-4E63-AB3F-5C282A088896}" type="datetimeFigureOut">
              <a:rPr lang="he-IL" smtClean="0"/>
              <a:pPr/>
              <a:t>כ"ה/חשון/תשע"ד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236-D63F-401E-854D-E49090F79CE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משולש שווה שוקיים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7734-8BC5-4E63-AB3F-5C282A088896}" type="datetimeFigureOut">
              <a:rPr lang="he-IL" smtClean="0"/>
              <a:pPr/>
              <a:t>כ"ה/חשון/תשע"ד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236-D63F-401E-854D-E49090F79CE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4977734-8BC5-4E63-AB3F-5C282A088896}" type="datetimeFigureOut">
              <a:rPr lang="he-IL" smtClean="0"/>
              <a:pPr/>
              <a:t>כ"ה/חשון/תשע"ד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73D0236-D63F-401E-854D-E49090F79CE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7734-8BC5-4E63-AB3F-5C282A088896}" type="datetimeFigureOut">
              <a:rPr lang="he-IL" smtClean="0"/>
              <a:pPr/>
              <a:t>כ"ה/חשון/תשע"ד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236-D63F-401E-854D-E49090F79CE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7734-8BC5-4E63-AB3F-5C282A088896}" type="datetimeFigureOut">
              <a:rPr lang="he-IL" smtClean="0"/>
              <a:pPr/>
              <a:t>כ"ה/חשון/תשע"ד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236-D63F-401E-854D-E49090F79CE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7734-8BC5-4E63-AB3F-5C282A088896}" type="datetimeFigureOut">
              <a:rPr lang="he-IL" smtClean="0"/>
              <a:pPr/>
              <a:t>כ"ה/חשון/תשע"ד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236-D63F-401E-854D-E49090F79CE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6" name="משולש שווה שוקיים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7734-8BC5-4E63-AB3F-5C282A088896}" type="datetimeFigureOut">
              <a:rPr lang="he-IL" smtClean="0"/>
              <a:pPr/>
              <a:t>כ"ה/חשון/תשע"ד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236-D63F-401E-854D-E49090F79CE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5" name="מחבר ישר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משולש שווה שוקיים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7734-8BC5-4E63-AB3F-5C282A088896}" type="datetimeFigureOut">
              <a:rPr lang="he-IL" smtClean="0"/>
              <a:pPr/>
              <a:t>כ"ה/חשון/תשע"ד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236-D63F-401E-854D-E49090F79CE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משולש שווה שוקיים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ציין מיקום תוכן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7734-8BC5-4E63-AB3F-5C282A088896}" type="datetimeFigureOut">
              <a:rPr lang="he-IL" smtClean="0"/>
              <a:pPr/>
              <a:t>כ"ה/חשון/תשע"ד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0236-D63F-401E-854D-E49090F79CE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משולש שווה שוקיים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4977734-8BC5-4E63-AB3F-5C282A088896}" type="datetimeFigureOut">
              <a:rPr lang="he-IL" smtClean="0"/>
              <a:pPr/>
              <a:t>כ"ה/חשון/תשע"ד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73D0236-D63F-401E-854D-E49090F79CE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8" name="מחבר ישר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מחבר ישר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משולש שווה שוקיים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r" rtl="1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r" rtl="1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הכינה: אתי </a:t>
            </a:r>
            <a:r>
              <a:rPr lang="he-I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מלכא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115616" y="3933056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עונות השנה</a:t>
            </a:r>
            <a:endParaRPr lang="he-IL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466728" cy="990600"/>
          </a:xfrm>
        </p:spPr>
        <p:txBody>
          <a:bodyPr>
            <a:normAutofit/>
          </a:bodyPr>
          <a:lstStyle/>
          <a:p>
            <a:pPr algn="ctr"/>
            <a:r>
              <a:rPr lang="he-I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סתיו</a:t>
            </a:r>
            <a:endParaRPr lang="he-I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026" name="Picture 2" descr="C:\Users\אתי\AppData\Local\Microsoft\Windows\Temporary Internet Files\Content.IE5\4NHOQTGB\MP900442399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1878439" cy="2915635"/>
          </a:xfrm>
          <a:prstGeom prst="rect">
            <a:avLst/>
          </a:prstGeom>
          <a:noFill/>
        </p:spPr>
      </p:pic>
      <p:pic>
        <p:nvPicPr>
          <p:cNvPr id="1031" name="Picture 7" descr="C:\Users\אתי\AppData\Local\Microsoft\Windows\Temporary Internet Files\Content.IE5\4NHOQTGB\MP90041177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429001"/>
            <a:ext cx="2079860" cy="288031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051720" y="1700808"/>
            <a:ext cx="66247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מה אני אוהב בסתיו?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396335"/>
            <a:ext cx="87484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שלכת, רוח, קריר, חמים, צבעים חמים, נעים לטייל, נעים לישון... </a:t>
            </a:r>
            <a:endParaRPr lang="he-IL" sz="2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4" name="כותרת 1"/>
          <p:cNvSpPr txBox="1">
            <a:spLocks/>
          </p:cNvSpPr>
          <p:nvPr/>
        </p:nvSpPr>
        <p:spPr>
          <a:xfrm>
            <a:off x="4139952" y="332656"/>
            <a:ext cx="4536504" cy="79208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איזו עונה זאת?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0" y="2204864"/>
            <a:ext cx="66247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למה אני אוהב את הסתיו?  כי, מפני ש...</a:t>
            </a:r>
            <a:endParaRPr lang="he-IL" sz="2800" b="1" dirty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466728" cy="990600"/>
          </a:xfrm>
        </p:spPr>
        <p:txBody>
          <a:bodyPr>
            <a:normAutofit/>
          </a:bodyPr>
          <a:lstStyle/>
          <a:p>
            <a:pPr algn="ctr"/>
            <a:r>
              <a:rPr lang="he-I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חורף</a:t>
            </a:r>
            <a:endParaRPr lang="he-I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20" y="1700808"/>
            <a:ext cx="66247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מה אני אוהב בחורף?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396335"/>
            <a:ext cx="87484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קר, גשם, יורד, רוח, ברק, רעם, מטרייה, מעיל, מגפיים, שלג, תנור.... </a:t>
            </a:r>
            <a:endParaRPr lang="he-IL" sz="2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4" name="כותרת 1"/>
          <p:cNvSpPr txBox="1">
            <a:spLocks/>
          </p:cNvSpPr>
          <p:nvPr/>
        </p:nvSpPr>
        <p:spPr>
          <a:xfrm>
            <a:off x="4139952" y="332656"/>
            <a:ext cx="4536504" cy="79208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איזו עונה זאת?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0" y="2204864"/>
            <a:ext cx="66247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למה אני אוהב את החורף?  כי, מפני ש...</a:t>
            </a:r>
            <a:endParaRPr lang="he-IL" sz="2800" b="1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050" name="Picture 2" descr="C:\Users\אתי\AppData\Local\Microsoft\Windows\Temporary Internet Files\Content.IE5\4NHOQTGB\MP90044225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1008"/>
            <a:ext cx="2063690" cy="2835392"/>
          </a:xfrm>
          <a:prstGeom prst="rect">
            <a:avLst/>
          </a:prstGeom>
          <a:noFill/>
        </p:spPr>
      </p:pic>
      <p:pic>
        <p:nvPicPr>
          <p:cNvPr id="1028" name="Picture 4" descr="C:\Users\אתי\AppData\Local\Microsoft\Windows\Temporary Internet Files\Content.IE5\JSKLXOQ1\MC90041022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501008"/>
            <a:ext cx="1944216" cy="2880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466728" cy="990600"/>
          </a:xfrm>
        </p:spPr>
        <p:txBody>
          <a:bodyPr>
            <a:normAutofit/>
          </a:bodyPr>
          <a:lstStyle/>
          <a:p>
            <a:pPr algn="ctr"/>
            <a:r>
              <a:rPr lang="he-I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אביב</a:t>
            </a:r>
            <a:endParaRPr lang="he-I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20" y="1700808"/>
            <a:ext cx="66247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מה אני אוהב באביב?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396335"/>
            <a:ext cx="87484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פרחים, חמים, רוח נעימה, שמש, יום יפה, לטייל, לראות פריחה.... </a:t>
            </a:r>
            <a:endParaRPr lang="he-IL" sz="2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4" name="כותרת 1"/>
          <p:cNvSpPr txBox="1">
            <a:spLocks/>
          </p:cNvSpPr>
          <p:nvPr/>
        </p:nvSpPr>
        <p:spPr>
          <a:xfrm>
            <a:off x="4139952" y="332656"/>
            <a:ext cx="4536504" cy="79208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איזו עונה זאת?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0" y="2204864"/>
            <a:ext cx="66247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למה אני אוהב את האביב?  כי, מפני ש...</a:t>
            </a:r>
            <a:endParaRPr lang="he-IL" sz="2800" b="1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3" name="Picture 2" descr="C:\Users\אתי\AppData\Local\Microsoft\Windows\Temporary Internet Files\Content.IE5\JSKLXOQ1\MP90022768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1943659" cy="2937520"/>
          </a:xfrm>
          <a:prstGeom prst="rect">
            <a:avLst/>
          </a:prstGeom>
          <a:noFill/>
        </p:spPr>
      </p:pic>
      <p:pic>
        <p:nvPicPr>
          <p:cNvPr id="2051" name="Picture 3" descr="C:\Users\אתי\AppData\Local\Microsoft\Windows\Temporary Internet Files\Content.IE5\JSKLXOQ1\MP90042313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5" y="3429000"/>
            <a:ext cx="237626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466728" cy="990600"/>
          </a:xfrm>
        </p:spPr>
        <p:txBody>
          <a:bodyPr>
            <a:normAutofit/>
          </a:bodyPr>
          <a:lstStyle/>
          <a:p>
            <a:pPr algn="ctr"/>
            <a:r>
              <a:rPr lang="he-I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קיץ</a:t>
            </a:r>
            <a:endParaRPr lang="he-I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20" y="1700808"/>
            <a:ext cx="66247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מה אני אוהב בקיץ?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396335"/>
            <a:ext cx="87484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פרחים, </a:t>
            </a: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גלידה, חמים</a:t>
            </a: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, רוח נעימה, שמש, יום יפה, לטייל, לראות פריחה.... </a:t>
            </a:r>
            <a:endParaRPr lang="he-IL" sz="2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4" name="כותרת 1"/>
          <p:cNvSpPr txBox="1">
            <a:spLocks/>
          </p:cNvSpPr>
          <p:nvPr/>
        </p:nvSpPr>
        <p:spPr>
          <a:xfrm>
            <a:off x="4139952" y="332656"/>
            <a:ext cx="4536504" cy="79208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איזו עונה זאת?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0" y="2204864"/>
            <a:ext cx="66247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למה אני אוהב את הקיץ?  כי, מפני ש...</a:t>
            </a:r>
            <a:endParaRPr lang="he-IL" sz="2800" b="1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3078" name="Picture 6" descr="C:\Users\אתי\AppData\Local\Microsoft\Windows\Temporary Internet Files\Content.IE5\4NHOQTGB\MP9004227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2483768" cy="3079527"/>
          </a:xfrm>
          <a:prstGeom prst="rect">
            <a:avLst/>
          </a:prstGeom>
          <a:noFill/>
        </p:spPr>
      </p:pic>
      <p:pic>
        <p:nvPicPr>
          <p:cNvPr id="3081" name="Picture 9" descr="C:\Users\אתי\AppData\Local\Microsoft\Windows\Temporary Internet Files\Content.IE5\JSKLXOQ1\MP90042260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356992"/>
            <a:ext cx="3059831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854696"/>
          </a:xfrm>
        </p:spPr>
        <p:txBody>
          <a:bodyPr>
            <a:normAutofit fontScale="90000"/>
          </a:bodyPr>
          <a:lstStyle/>
          <a:p>
            <a:pPr algn="r"/>
            <a:r>
              <a:rPr lang="he-I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איזו עונה אני אוהב יותר?</a:t>
            </a:r>
            <a:br>
              <a:rPr lang="he-I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</a:br>
            <a:r>
              <a:rPr lang="he-I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/>
            </a:r>
            <a:br>
              <a:rPr lang="he-I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</a:br>
            <a:r>
              <a:rPr lang="he-I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איפה אני אוהב לטייל בעונה הזאת?</a:t>
            </a:r>
            <a:endParaRPr lang="he-I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4099" name="Picture 3" descr="C:\Users\אתי\AppData\Local\Microsoft\Windows\Temporary Internet Files\Content.IE5\4NHOQTGB\MP90044839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2915816" cy="2402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אתי\AppData\Local\Microsoft\Windows\Temporary Internet Files\Content.IE5\JSKLXOQ1\MC9003111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348880"/>
            <a:ext cx="4608512" cy="1836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C:\Users\אתי\AppData\Local\Microsoft\Windows\Temporary Internet Files\Content.IE5\4NHOQTGB\MP90043052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1832" y="4005064"/>
            <a:ext cx="3532168" cy="2368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 descr="C:\Users\אתי\AppData\Local\Microsoft\Windows\Temporary Internet Files\Content.IE5\JSKLXOQ1\MP90044827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7" y="4005064"/>
            <a:ext cx="2736304" cy="2392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מקור">
  <a:themeElements>
    <a:clrScheme name="מקור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מקור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מקור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146</TotalTime>
  <Words>171</Words>
  <Application>Microsoft Office PowerPoint</Application>
  <PresentationFormat>‫הצגה על המסך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7" baseType="lpstr">
      <vt:lpstr>מקור</vt:lpstr>
      <vt:lpstr>שקופית 1</vt:lpstr>
      <vt:lpstr>סתיו</vt:lpstr>
      <vt:lpstr>חורף</vt:lpstr>
      <vt:lpstr>אביב</vt:lpstr>
      <vt:lpstr>קיץ</vt:lpstr>
      <vt:lpstr>איזו עונה אני אוהב יותר?  איפה אני אוהב לטייל בעונה הזאת?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אתי</dc:creator>
  <cp:lastModifiedBy>אתי</cp:lastModifiedBy>
  <cp:revision>12</cp:revision>
  <dcterms:created xsi:type="dcterms:W3CDTF">2013-10-27T16:16:21Z</dcterms:created>
  <dcterms:modified xsi:type="dcterms:W3CDTF">2013-10-29T11:01:01Z</dcterms:modified>
  <cp:contentStatus>סופי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