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2" r:id="rId3"/>
    <p:sldId id="261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1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027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441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514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549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769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620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216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959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551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0054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9850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1A8-1C95-4045-BE40-AD2C98940BDB}" type="datetimeFigureOut">
              <a:rPr lang="he-IL" smtClean="0"/>
              <a:t>ז'/תמוז/תשע"ב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44E27-E133-4A69-B165-DD9E4DA1E7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626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5" b="47246"/>
          <a:stretch/>
        </p:blipFill>
        <p:spPr bwMode="auto">
          <a:xfrm>
            <a:off x="669257" y="0"/>
            <a:ext cx="8295748" cy="5476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003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64" y="12908"/>
            <a:ext cx="7552528" cy="6512436"/>
          </a:xfrm>
          <a:prstGeom prst="moon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974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34" t="5478" r="-52434" b="-5478"/>
          <a:stretch/>
        </p:blipFill>
        <p:spPr bwMode="auto">
          <a:xfrm>
            <a:off x="2915816" y="29914"/>
            <a:ext cx="8756740" cy="6567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757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yael\My Documents\My Pictures\רופאה ותינוק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3271"/>
            <a:ext cx="7920880" cy="7088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67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0</Words>
  <Application>Microsoft Office PowerPoint</Application>
  <PresentationFormat>‫הצגה על המסך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yael waitz</dc:creator>
  <cp:lastModifiedBy>yael waitz</cp:lastModifiedBy>
  <cp:revision>5</cp:revision>
  <dcterms:created xsi:type="dcterms:W3CDTF">2012-06-27T18:39:59Z</dcterms:created>
  <dcterms:modified xsi:type="dcterms:W3CDTF">2012-06-27T20:01:30Z</dcterms:modified>
</cp:coreProperties>
</file>