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9" r:id="rId4"/>
    <p:sldId id="262" r:id="rId5"/>
    <p:sldId id="266" r:id="rId6"/>
    <p:sldId id="263" r:id="rId7"/>
    <p:sldId id="270" r:id="rId8"/>
    <p:sldId id="264" r:id="rId9"/>
    <p:sldId id="267" r:id="rId10"/>
    <p:sldId id="265" r:id="rId11"/>
    <p:sldId id="261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0B12"/>
    <a:srgbClr val="0A121C"/>
    <a:srgbClr val="F2F2F2"/>
    <a:srgbClr val="FFFFFF"/>
    <a:srgbClr val="D60000"/>
    <a:srgbClr val="66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50" d="100"/>
          <a:sy n="50" d="100"/>
        </p:scale>
        <p:origin x="-1956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7B3A005-BC7F-4214-82D9-927AD2E0A7D9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6127B68-0C68-4B9A-BB5D-C8CE4E3D7E19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972993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27B68-0C68-4B9A-BB5D-C8CE4E3D7E19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86604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52249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9775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2574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2777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96258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211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5734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4670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8591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866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86231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1E74-4F5C-47A7-9439-00B986BE87E4}" type="datetimeFigureOut">
              <a:rPr lang="he-IL" smtClean="0"/>
              <a:pPr/>
              <a:t>כ"ג/סיון/תשע"ב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2D265-5F79-4E90-B99F-3B9F793EBCD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30978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7596336" y="6165304"/>
            <a:ext cx="1728192" cy="692696"/>
          </a:xfrm>
          <a:prstGeom prst="rect">
            <a:avLst/>
          </a:prstGeom>
          <a:solidFill>
            <a:srgbClr val="060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לחצן פעולה: קדימה או הבא 3">
            <a:hlinkClick r:id="" action="ppaction://hlinkshowjump?jump=nextslide" highlightClick="1"/>
          </p:cNvPr>
          <p:cNvSpPr/>
          <p:nvPr/>
        </p:nvSpPr>
        <p:spPr>
          <a:xfrm>
            <a:off x="8316416" y="6165304"/>
            <a:ext cx="707030" cy="500750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691680" y="5342615"/>
            <a:ext cx="561662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>
                <a:solidFill>
                  <a:schemeClr val="bg1"/>
                </a:solidFill>
              </a:rPr>
              <a:t>תבנית למבדק ידע</a:t>
            </a:r>
          </a:p>
          <a:p>
            <a:pPr algn="ctr"/>
            <a:r>
              <a:rPr lang="he-IL" sz="2800" dirty="0" smtClean="0">
                <a:solidFill>
                  <a:schemeClr val="bg1"/>
                </a:solidFill>
              </a:rPr>
              <a:t> </a:t>
            </a:r>
            <a:r>
              <a:rPr lang="he-IL" sz="2000" dirty="0" smtClean="0">
                <a:solidFill>
                  <a:schemeClr val="bg1"/>
                </a:solidFill>
              </a:rPr>
              <a:t>על פי השעשועון המפורסם </a:t>
            </a:r>
            <a:endParaRPr lang="he-IL" sz="2800" dirty="0" smtClean="0">
              <a:solidFill>
                <a:schemeClr val="bg1"/>
              </a:solidFill>
            </a:endParaRPr>
          </a:p>
          <a:p>
            <a:pPr algn="ctr"/>
            <a:r>
              <a:rPr lang="he-IL" sz="2000" dirty="0" smtClean="0">
                <a:solidFill>
                  <a:schemeClr val="bg1"/>
                </a:solidFill>
              </a:rPr>
              <a:t>מאת סהר ואורי אלון</a:t>
            </a:r>
            <a:endParaRPr lang="he-IL" sz="2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232" y="785794"/>
            <a:ext cx="492922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מי אני?</a:t>
            </a:r>
            <a:endParaRPr lang="he-IL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8" name="Picture 2" descr="C:\Users\אתי\Desktop\היכרות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2071678"/>
            <a:ext cx="2571750" cy="29813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28662" y="5357826"/>
            <a:ext cx="32861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מאת: אתי </a:t>
            </a:r>
            <a:r>
              <a:rPr lang="he-IL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מלכא</a:t>
            </a:r>
            <a:endParaRPr lang="he-I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88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1313842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7548794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504028" y="3159985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5490713" y="3126388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-2104458" y="3320038"/>
            <a:ext cx="13264091" cy="4535112"/>
          </a:xfrm>
          <a:custGeom>
            <a:avLst/>
            <a:gdLst>
              <a:gd name="connsiteX0" fmla="*/ 0 w 12097344"/>
              <a:gd name="connsiteY0" fmla="*/ 2267182 h 4534363"/>
              <a:gd name="connsiteX1" fmla="*/ 6048672 w 12097344"/>
              <a:gd name="connsiteY1" fmla="*/ 0 h 4534363"/>
              <a:gd name="connsiteX2" fmla="*/ 12097344 w 12097344"/>
              <a:gd name="connsiteY2" fmla="*/ 2267182 h 4534363"/>
              <a:gd name="connsiteX3" fmla="*/ 6048672 w 12097344"/>
              <a:gd name="connsiteY3" fmla="*/ 4534364 h 4534363"/>
              <a:gd name="connsiteX4" fmla="*/ 0 w 12097344"/>
              <a:gd name="connsiteY4" fmla="*/ 2267182 h 4534363"/>
              <a:gd name="connsiteX0" fmla="*/ 626662 w 12724006"/>
              <a:gd name="connsiteY0" fmla="*/ 2298227 h 4565409"/>
              <a:gd name="connsiteX1" fmla="*/ 873969 w 12724006"/>
              <a:gd name="connsiteY1" fmla="*/ 1067772 h 4565409"/>
              <a:gd name="connsiteX2" fmla="*/ 6675334 w 12724006"/>
              <a:gd name="connsiteY2" fmla="*/ 31045 h 4565409"/>
              <a:gd name="connsiteX3" fmla="*/ 12724006 w 12724006"/>
              <a:gd name="connsiteY3" fmla="*/ 2298227 h 4565409"/>
              <a:gd name="connsiteX4" fmla="*/ 6675334 w 12724006"/>
              <a:gd name="connsiteY4" fmla="*/ 4565409 h 4565409"/>
              <a:gd name="connsiteX5" fmla="*/ 626662 w 12724006"/>
              <a:gd name="connsiteY5" fmla="*/ 2298227 h 4565409"/>
              <a:gd name="connsiteX0" fmla="*/ 626662 w 12962375"/>
              <a:gd name="connsiteY0" fmla="*/ 2271134 h 4538316"/>
              <a:gd name="connsiteX1" fmla="*/ 873969 w 12962375"/>
              <a:gd name="connsiteY1" fmla="*/ 1040679 h 4538316"/>
              <a:gd name="connsiteX2" fmla="*/ 6675334 w 12962375"/>
              <a:gd name="connsiteY2" fmla="*/ 3952 h 4538316"/>
              <a:gd name="connsiteX3" fmla="*/ 11632280 w 12962375"/>
              <a:gd name="connsiteY3" fmla="*/ 747168 h 4538316"/>
              <a:gd name="connsiteX4" fmla="*/ 12724006 w 12962375"/>
              <a:gd name="connsiteY4" fmla="*/ 2271134 h 4538316"/>
              <a:gd name="connsiteX5" fmla="*/ 6675334 w 12962375"/>
              <a:gd name="connsiteY5" fmla="*/ 4538316 h 4538316"/>
              <a:gd name="connsiteX6" fmla="*/ 626662 w 12962375"/>
              <a:gd name="connsiteY6" fmla="*/ 2271134 h 4538316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828814 w 12962375"/>
              <a:gd name="connsiteY2" fmla="*/ 1344785 h 4537623"/>
              <a:gd name="connsiteX3" fmla="*/ 2680191 w 12962375"/>
              <a:gd name="connsiteY3" fmla="*/ 498118 h 4537623"/>
              <a:gd name="connsiteX4" fmla="*/ 6675334 w 12962375"/>
              <a:gd name="connsiteY4" fmla="*/ 3259 h 4537623"/>
              <a:gd name="connsiteX5" fmla="*/ 11632280 w 12962375"/>
              <a:gd name="connsiteY5" fmla="*/ 746475 h 4537623"/>
              <a:gd name="connsiteX6" fmla="*/ 12724006 w 12962375"/>
              <a:gd name="connsiteY6" fmla="*/ 2270441 h 4537623"/>
              <a:gd name="connsiteX7" fmla="*/ 6675334 w 12962375"/>
              <a:gd name="connsiteY7" fmla="*/ 4537623 h 4537623"/>
              <a:gd name="connsiteX8" fmla="*/ 626662 w 12962375"/>
              <a:gd name="connsiteY8" fmla="*/ 2270441 h 4537623"/>
              <a:gd name="connsiteX0" fmla="*/ 626662 w 13264091"/>
              <a:gd name="connsiteY0" fmla="*/ 2270441 h 4537623"/>
              <a:gd name="connsiteX1" fmla="*/ 873969 w 13264091"/>
              <a:gd name="connsiteY1" fmla="*/ 1039986 h 4537623"/>
              <a:gd name="connsiteX2" fmla="*/ 828814 w 13264091"/>
              <a:gd name="connsiteY2" fmla="*/ 1344785 h 4537623"/>
              <a:gd name="connsiteX3" fmla="*/ 2680191 w 13264091"/>
              <a:gd name="connsiteY3" fmla="*/ 498118 h 4537623"/>
              <a:gd name="connsiteX4" fmla="*/ 6675334 w 13264091"/>
              <a:gd name="connsiteY4" fmla="*/ 3259 h 4537623"/>
              <a:gd name="connsiteX5" fmla="*/ 11632280 w 13264091"/>
              <a:gd name="connsiteY5" fmla="*/ 746475 h 4537623"/>
              <a:gd name="connsiteX6" fmla="*/ 12986947 w 13264091"/>
              <a:gd name="connsiteY6" fmla="*/ 1412518 h 4537623"/>
              <a:gd name="connsiteX7" fmla="*/ 12724006 w 13264091"/>
              <a:gd name="connsiteY7" fmla="*/ 2270441 h 4537623"/>
              <a:gd name="connsiteX8" fmla="*/ 6675334 w 13264091"/>
              <a:gd name="connsiteY8" fmla="*/ 4537623 h 4537623"/>
              <a:gd name="connsiteX9" fmla="*/ 626662 w 13264091"/>
              <a:gd name="connsiteY9" fmla="*/ 2270441 h 4537623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32280 w 13264091"/>
              <a:gd name="connsiteY6" fmla="*/ 743964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2027391 w 13264091"/>
              <a:gd name="connsiteY6" fmla="*/ 777831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43569 w 13264091"/>
              <a:gd name="connsiteY6" fmla="*/ 732673 h 4535112"/>
              <a:gd name="connsiteX7" fmla="*/ 12027391 w 13264091"/>
              <a:gd name="connsiteY7" fmla="*/ 777831 h 4535112"/>
              <a:gd name="connsiteX8" fmla="*/ 12986947 w 13264091"/>
              <a:gd name="connsiteY8" fmla="*/ 1410007 h 4535112"/>
              <a:gd name="connsiteX9" fmla="*/ 12724006 w 13264091"/>
              <a:gd name="connsiteY9" fmla="*/ 2267930 h 4535112"/>
              <a:gd name="connsiteX10" fmla="*/ 6675334 w 13264091"/>
              <a:gd name="connsiteY10" fmla="*/ 4535112 h 4535112"/>
              <a:gd name="connsiteX11" fmla="*/ 626662 w 13264091"/>
              <a:gd name="connsiteY11" fmla="*/ 2267930 h 453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091" h="4535112">
                <a:moveTo>
                  <a:pt x="626662" y="2267930"/>
                </a:moveTo>
                <a:cubicBezTo>
                  <a:pt x="-340232" y="1684991"/>
                  <a:pt x="-134143" y="1415339"/>
                  <a:pt x="873969" y="1037475"/>
                </a:cubicBezTo>
                <a:cubicBezTo>
                  <a:pt x="988565" y="794769"/>
                  <a:pt x="527777" y="1432585"/>
                  <a:pt x="828814" y="1342274"/>
                </a:cubicBezTo>
                <a:cubicBezTo>
                  <a:pt x="1129851" y="1251963"/>
                  <a:pt x="1786675" y="630765"/>
                  <a:pt x="2680191" y="495607"/>
                </a:cubicBezTo>
                <a:cubicBezTo>
                  <a:pt x="3647085" y="322819"/>
                  <a:pt x="5217186" y="-18067"/>
                  <a:pt x="6675334" y="748"/>
                </a:cubicBezTo>
                <a:cubicBezTo>
                  <a:pt x="8133482" y="19563"/>
                  <a:pt x="10602922" y="501560"/>
                  <a:pt x="11429080" y="608496"/>
                </a:cubicBezTo>
                <a:cubicBezTo>
                  <a:pt x="12255238" y="715432"/>
                  <a:pt x="11543851" y="704451"/>
                  <a:pt x="11643569" y="732673"/>
                </a:cubicBezTo>
                <a:cubicBezTo>
                  <a:pt x="11743288" y="760896"/>
                  <a:pt x="11801613" y="649890"/>
                  <a:pt x="12027391" y="777831"/>
                </a:cubicBezTo>
                <a:cubicBezTo>
                  <a:pt x="12253169" y="905772"/>
                  <a:pt x="12804993" y="1156013"/>
                  <a:pt x="12986947" y="1410007"/>
                </a:cubicBezTo>
                <a:cubicBezTo>
                  <a:pt x="13168901" y="1664001"/>
                  <a:pt x="13623541" y="1671820"/>
                  <a:pt x="12724006" y="2267930"/>
                </a:cubicBezTo>
                <a:cubicBezTo>
                  <a:pt x="11824471" y="2864040"/>
                  <a:pt x="10015923" y="4535112"/>
                  <a:pt x="6675334" y="4535112"/>
                </a:cubicBezTo>
                <a:cubicBezTo>
                  <a:pt x="3334745" y="4535112"/>
                  <a:pt x="1593556" y="2850870"/>
                  <a:pt x="626662" y="2267930"/>
                </a:cubicBez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אליפסה 1"/>
          <p:cNvSpPr/>
          <p:nvPr/>
        </p:nvSpPr>
        <p:spPr>
          <a:xfrm>
            <a:off x="7625906" y="881640"/>
            <a:ext cx="1403648" cy="136583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/>
              <a:t>שאלות ששרדת</a:t>
            </a:r>
          </a:p>
          <a:p>
            <a:pPr algn="ctr"/>
            <a:r>
              <a:rPr lang="he-IL" dirty="0" smtClean="0"/>
              <a:t>4</a:t>
            </a:r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>
            <a:off x="56598" y="798031"/>
            <a:ext cx="1403648" cy="136583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שאלות למיליון </a:t>
            </a:r>
          </a:p>
          <a:p>
            <a:pPr algn="ctr"/>
            <a:r>
              <a:rPr lang="he-IL" dirty="0" smtClean="0"/>
              <a:t>1</a:t>
            </a:r>
          </a:p>
        </p:txBody>
      </p:sp>
      <p:sp>
        <p:nvSpPr>
          <p:cNvPr id="3" name="מלבן מעוגל 2"/>
          <p:cNvSpPr/>
          <p:nvPr/>
        </p:nvSpPr>
        <p:spPr>
          <a:xfrm>
            <a:off x="1586341" y="548680"/>
            <a:ext cx="5950879" cy="144554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 smtClean="0"/>
              <a:t>מי עובד באולפן?</a:t>
            </a:r>
            <a:endParaRPr lang="he-IL" sz="4000" dirty="0"/>
          </a:p>
        </p:txBody>
      </p:sp>
      <p:sp>
        <p:nvSpPr>
          <p:cNvPr id="5" name="מלבן מעוגל 4"/>
          <p:cNvSpPr/>
          <p:nvPr/>
        </p:nvSpPr>
        <p:spPr>
          <a:xfrm>
            <a:off x="200106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מורים</a:t>
            </a:r>
            <a:endParaRPr lang="he-IL" sz="2400" dirty="0"/>
          </a:p>
        </p:txBody>
      </p:sp>
      <p:sp>
        <p:nvSpPr>
          <p:cNvPr id="8" name="מלבן מעוגל 7"/>
          <p:cNvSpPr/>
          <p:nvPr/>
        </p:nvSpPr>
        <p:spPr>
          <a:xfrm rot="437659">
            <a:off x="6480215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smtClean="0"/>
              <a:t>אחיות</a:t>
            </a:r>
            <a:endParaRPr lang="he-IL" sz="2400" dirty="0"/>
          </a:p>
        </p:txBody>
      </p:sp>
      <p:sp>
        <p:nvSpPr>
          <p:cNvPr id="10" name="מלבן מעוגל 9"/>
          <p:cNvSpPr/>
          <p:nvPr/>
        </p:nvSpPr>
        <p:spPr>
          <a:xfrm rot="157675">
            <a:off x="4663749" y="2192960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600000" lon="0" rev="21594000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רופאים</a:t>
            </a:r>
            <a:endParaRPr lang="he-IL" sz="2400" dirty="0"/>
          </a:p>
        </p:txBody>
      </p:sp>
      <p:sp>
        <p:nvSpPr>
          <p:cNvPr id="7" name="אליפסה 6"/>
          <p:cNvSpPr/>
          <p:nvPr/>
        </p:nvSpPr>
        <p:spPr>
          <a:xfrm>
            <a:off x="-358738" y="4135340"/>
            <a:ext cx="9772650" cy="4464496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6840254" y="3717905"/>
            <a:ext cx="1908209" cy="811602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1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 rot="21377643">
            <a:off x="4741061" y="3400830"/>
            <a:ext cx="1792679" cy="710054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 rot="20837896">
            <a:off x="2589431" y="3356296"/>
            <a:ext cx="1964676" cy="729736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 rot="20837896">
            <a:off x="547552" y="3718136"/>
            <a:ext cx="1825958" cy="794573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433398" y="2214712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571041" lon="21294704" rev="239936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מהנדסים</a:t>
            </a:r>
            <a:endParaRPr lang="he-IL" sz="2400" dirty="0"/>
          </a:p>
        </p:txBody>
      </p:sp>
      <p:sp>
        <p:nvSpPr>
          <p:cNvPr id="2053" name="לחצן פעולה: קדימה או הבא 2052">
            <a:hlinkClick r:id="" action="ppaction://hlinkshowjump?jump=nextslide" highlightClick="1"/>
          </p:cNvPr>
          <p:cNvSpPr/>
          <p:nvPr/>
        </p:nvSpPr>
        <p:spPr>
          <a:xfrm>
            <a:off x="7982472" y="5799499"/>
            <a:ext cx="792088" cy="792088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55" name="לחצן פעולה: חזרה 2054">
            <a:hlinkClick r:id="" action="ppaction://hlinkshowjump?jump=previousslide" highlightClick="1"/>
          </p:cNvPr>
          <p:cNvSpPr/>
          <p:nvPr/>
        </p:nvSpPr>
        <p:spPr>
          <a:xfrm>
            <a:off x="8043297" y="5855049"/>
            <a:ext cx="670437" cy="664191"/>
          </a:xfrm>
          <a:prstGeom prst="actionButtonRetur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056" name="קבוצה 2055"/>
          <p:cNvGrpSpPr/>
          <p:nvPr/>
        </p:nvGrpSpPr>
        <p:grpSpPr>
          <a:xfrm>
            <a:off x="3587052" y="4723031"/>
            <a:ext cx="1561012" cy="1226249"/>
            <a:chOff x="5076056" y="3243300"/>
            <a:chExt cx="1411019" cy="958102"/>
          </a:xfrm>
        </p:grpSpPr>
        <p:pic>
          <p:nvPicPr>
            <p:cNvPr id="120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2528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365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322158" y="3486855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701739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6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855301">
            <a:off x="6317229" y="-2065319"/>
            <a:ext cx="1774901" cy="201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775225">
            <a:off x="3507867" y="-2271126"/>
            <a:ext cx="1627692" cy="184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599637">
            <a:off x="8058242" y="-2003662"/>
            <a:ext cx="1325516" cy="150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15603">
            <a:off x="2159346" y="-2201984"/>
            <a:ext cx="1675333" cy="189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958403">
            <a:off x="4815539" y="-2006185"/>
            <a:ext cx="1513534" cy="1716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uri\AppData\Local\Microsoft\Windows\Temporary Internet Files\Content.IE5\T5VA47UA\MC900436167[1]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89642">
            <a:off x="668837" y="-1893098"/>
            <a:ext cx="1599834" cy="181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341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8363E-6 C 0.00173 -0.00046 0.0033 -0.00093 0.00503 -0.00162 C 0.00746 -0.00254 0.01232 -0.00486 0.01232 -0.00486 C 0.02153 -0.01711 0.04809 -0.01873 0.05937 -0.01966 C 0.07066 -0.02544 0.08246 -0.0296 0.09392 -0.03446 C 0.1158 -0.04371 0.13732 -0.05412 0.15937 -0.06244 C 0.17222 -0.0673 0.18472 -0.07562 0.19757 -0.07886 C 0.20746 -0.08418 0.21684 -0.08881 0.22726 -0.09204 C 0.25104 -0.10823 0.27864 -0.11101 0.30382 -0.12165 C 0.30972 -0.1272 0.31771 -0.12858 0.32465 -0.13159 C 0.33455 -0.13575 0.32257 -0.13067 0.33212 -0.13483 C 0.33333 -0.13529 0.33576 -0.13645 0.33576 -0.13645 C 0.3408 -0.14315 0.33559 -0.13737 0.34201 -0.14154 C 0.3434 -0.14246 0.34444 -0.14362 0.34566 -0.14477 C 0.34653 -0.1457 0.34722 -0.14732 0.34826 -0.14801 C 0.3493 -0.14894 0.35069 -0.14894 0.35191 -0.14963 C 0.35538 -0.15194 0.35781 -0.15611 0.36059 -0.15957 C 0.36146 -0.16304 0.36684 -0.17784 0.3691 -0.18085 " pathEditMode="relative" ptsTypes="fffffffffffffffffA">
                                      <p:cBhvr>
                                        <p:cTn id="6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50"/>
                            </p:stCondLst>
                            <p:childTnLst>
                              <p:par>
                                <p:cTn id="19" presetID="42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11111E-6 -5.06938E-6 C 0.00208 -0.0118 0.00746 -0.02429 0.01232 -0.0347 C 0.0151 -0.04071 0.02101 -0.04788 0.02344 -0.05435 C 0.02621 -0.06152 0.02986 -0.06707 0.03333 -0.07401 C 0.04201 -0.09113 0.03611 -0.0828 0.04201 -0.09066 C 0.04618 -0.10708 0.05469 -0.12165 0.06285 -0.13507 C 0.06545 -0.13946 0.0684 -0.1464 0.07153 -0.14987 C 0.07413 -0.15264 0.07743 -0.1538 0.08021 -0.15634 C 0.08594 -0.16791 0.08264 -0.16421 0.08889 -0.16953 C 0.09271 -0.17693 0.09809 -0.18595 0.10364 -0.1908 C 0.10503 -0.19682 0.10781 -0.20445 0.10868 -0.21069 C 0.10903 -0.21347 0.10903 -0.21624 0.10989 -0.21879 C 0.11267 -0.22711 0.11597 -0.22804 0.11597 -0.23682 " pathEditMode="relative" ptsTypes="ffffffffffffA">
                                      <p:cBhvr>
                                        <p:cTn id="28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50"/>
                            </p:stCondLst>
                            <p:childTnLst>
                              <p:par>
                                <p:cTn id="35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6.0592E-6 C -0.00139 -0.00741 -0.00313 -0.01596 -0.00747 -0.02128 C -0.00903 -0.02984 -0.00921 -0.03608 -0.01476 -0.04094 C -0.01754 -0.04649 -0.01928 -0.05042 -0.02344 -0.05412 C -0.02605 -0.06522 -0.0224 -0.05366 -0.0283 -0.06245 C -0.03073 -0.06592 -0.03455 -0.07401 -0.03455 -0.07401 C -0.03698 -0.08372 -0.04705 -0.10061 -0.05435 -0.10361 C -0.05556 -0.10523 -0.0566 -0.10708 -0.05799 -0.10847 C -0.05955 -0.10986 -0.06164 -0.11009 -0.06303 -0.11171 C -0.06771 -0.11703 -0.07448 -0.13252 -0.07778 -0.13969 C -0.07883 -0.14177 -0.07917 -0.14432 -0.08021 -0.1464 C -0.08178 -0.14987 -0.08525 -0.15611 -0.08525 -0.15611 C -0.08785 -0.16698 -0.09115 -0.176 -0.09254 -0.18733 C -0.09341 -0.20121 -0.09497 -0.21462 -0.09497 -0.2285 " pathEditMode="relative" ptsTypes="fffffffffffffA">
                                      <p:cBhvr>
                                        <p:cTn id="49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81221E-6 C -0.00452 -0.00116 -0.0092 -0.00116 -0.01354 -0.00324 C -0.01632 -0.00463 -0.01823 -0.00833 -0.02101 -0.00972 C -0.02656 -0.01249 -0.03195 -0.01457 -0.03715 -0.01804 C -0.05643 -0.01573 -0.06476 -0.01527 -0.08646 -0.01642 C -0.10087 -0.02267 -0.09393 -0.01943 -0.10747 -0.02637 C -0.11406 -0.03354 -0.12031 -0.03932 -0.12847 -0.04279 C -0.13768 -0.05088 -0.12604 -0.0414 -0.13715 -0.04765 C -0.14011 -0.04926 -0.14288 -0.05227 -0.14583 -0.05412 C -0.15191 -0.06476 -0.1467 -0.05782 -0.15434 -0.06407 C -0.15695 -0.06615 -0.16181 -0.07077 -0.16181 -0.07077 C -0.16858 -0.08442 -0.18021 -0.08719 -0.19132 -0.09043 C -0.19774 -0.09228 -0.20347 -0.09783 -0.2099 -0.10037 C -0.22066 -0.10477 -0.21181 -0.10199 -0.22101 -0.10685 C -0.22552 -0.10916 -0.23455 -0.11333 -0.23455 -0.11333 C -0.23577 -0.11448 -0.23698 -0.11587 -0.23837 -0.11679 C -0.23958 -0.11749 -0.24097 -0.11749 -0.24202 -0.11841 C -0.24722 -0.12234 -0.24983 -0.12905 -0.25556 -0.1316 C -0.26181 -0.14408 -0.27899 -0.15889 -0.28889 -0.16605 C -0.29115 -0.16767 -0.29636 -0.17369 -0.3 -0.17438 C -0.31111 -0.17669 -0.31823 -0.176 -0.32969 -0.176 " pathEditMode="relative" ptsTypes="ffffffffffffffffffffA">
                                      <p:cBhvr>
                                        <p:cTn id="70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42" presetClass="path" presetSubtype="0" accel="5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L -0.14583 1.55741 " pathEditMode="relative" rAng="0" ptsTypes="AA">
                                      <p:cBhvr>
                                        <p:cTn id="86" dur="4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7787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2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5E-6 1.11111E-6 L 0.02448 1.41296 " pathEditMode="relative" rAng="0" ptsTypes="AA">
                                      <p:cBhvr>
                                        <p:cTn id="88" dur="4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70648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2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77778E-6 -1.85185E-6 L -0.32726 1.50486 " pathEditMode="relative" rAng="0" ptsTypes="AA">
                                      <p:cBhvr>
                                        <p:cTn id="90" dur="4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72" y="75231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2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4.16667E-6 -2.59259E-6 L -0.0441 1.42801 " pathEditMode="relative" rAng="0" ptsTypes="AA">
                                      <p:cBhvr>
                                        <p:cTn id="92" dur="4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5" y="7138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200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2.22222E-6 -2.59259E-6 L -0.1507 1.45949 " pathEditMode="relative" rAng="0" ptsTypes="AA">
                                      <p:cBhvr>
                                        <p:cTn id="94" dur="4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35" y="72963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7 0 L -0.16059 1.34722 " pathEditMode="relative" rAng="0" ptsTypes="AA">
                                      <p:cBhvr>
                                        <p:cTn id="96" dur="4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38" y="6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3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5" grpId="1" animBg="1"/>
      <p:bldP spid="2055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4936"/>
          <a:stretch/>
        </p:blipFill>
        <p:spPr bwMode="auto">
          <a:xfrm>
            <a:off x="4056" y="692696"/>
            <a:ext cx="9139944" cy="518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מלבן מעוגל 2"/>
          <p:cNvSpPr/>
          <p:nvPr/>
        </p:nvSpPr>
        <p:spPr>
          <a:xfrm rot="20565490">
            <a:off x="1679994" y="1470107"/>
            <a:ext cx="5819858" cy="3787831"/>
          </a:xfrm>
          <a:prstGeom prst="roundRect">
            <a:avLst>
              <a:gd name="adj" fmla="val 2809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כל הכבוד!</a:t>
            </a:r>
          </a:p>
          <a:p>
            <a:pPr algn="ctr"/>
            <a:r>
              <a:rPr lang="he-IL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זכית במיליון</a:t>
            </a:r>
          </a:p>
        </p:txBody>
      </p:sp>
    </p:spTree>
    <p:extLst>
      <p:ext uri="{BB962C8B-B14F-4D97-AF65-F5344CB8AC3E}">
        <p14:creationId xmlns:p14="http://schemas.microsoft.com/office/powerpoint/2010/main" xmlns="" val="3064813948"/>
      </p:ext>
    </p:extLst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1313842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7548794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504028" y="3159985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5490713" y="3126388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-2104458" y="3320038"/>
            <a:ext cx="13264091" cy="4535112"/>
          </a:xfrm>
          <a:custGeom>
            <a:avLst/>
            <a:gdLst>
              <a:gd name="connsiteX0" fmla="*/ 0 w 12097344"/>
              <a:gd name="connsiteY0" fmla="*/ 2267182 h 4534363"/>
              <a:gd name="connsiteX1" fmla="*/ 6048672 w 12097344"/>
              <a:gd name="connsiteY1" fmla="*/ 0 h 4534363"/>
              <a:gd name="connsiteX2" fmla="*/ 12097344 w 12097344"/>
              <a:gd name="connsiteY2" fmla="*/ 2267182 h 4534363"/>
              <a:gd name="connsiteX3" fmla="*/ 6048672 w 12097344"/>
              <a:gd name="connsiteY3" fmla="*/ 4534364 h 4534363"/>
              <a:gd name="connsiteX4" fmla="*/ 0 w 12097344"/>
              <a:gd name="connsiteY4" fmla="*/ 2267182 h 4534363"/>
              <a:gd name="connsiteX0" fmla="*/ 626662 w 12724006"/>
              <a:gd name="connsiteY0" fmla="*/ 2298227 h 4565409"/>
              <a:gd name="connsiteX1" fmla="*/ 873969 w 12724006"/>
              <a:gd name="connsiteY1" fmla="*/ 1067772 h 4565409"/>
              <a:gd name="connsiteX2" fmla="*/ 6675334 w 12724006"/>
              <a:gd name="connsiteY2" fmla="*/ 31045 h 4565409"/>
              <a:gd name="connsiteX3" fmla="*/ 12724006 w 12724006"/>
              <a:gd name="connsiteY3" fmla="*/ 2298227 h 4565409"/>
              <a:gd name="connsiteX4" fmla="*/ 6675334 w 12724006"/>
              <a:gd name="connsiteY4" fmla="*/ 4565409 h 4565409"/>
              <a:gd name="connsiteX5" fmla="*/ 626662 w 12724006"/>
              <a:gd name="connsiteY5" fmla="*/ 2298227 h 4565409"/>
              <a:gd name="connsiteX0" fmla="*/ 626662 w 12962375"/>
              <a:gd name="connsiteY0" fmla="*/ 2271134 h 4538316"/>
              <a:gd name="connsiteX1" fmla="*/ 873969 w 12962375"/>
              <a:gd name="connsiteY1" fmla="*/ 1040679 h 4538316"/>
              <a:gd name="connsiteX2" fmla="*/ 6675334 w 12962375"/>
              <a:gd name="connsiteY2" fmla="*/ 3952 h 4538316"/>
              <a:gd name="connsiteX3" fmla="*/ 11632280 w 12962375"/>
              <a:gd name="connsiteY3" fmla="*/ 747168 h 4538316"/>
              <a:gd name="connsiteX4" fmla="*/ 12724006 w 12962375"/>
              <a:gd name="connsiteY4" fmla="*/ 2271134 h 4538316"/>
              <a:gd name="connsiteX5" fmla="*/ 6675334 w 12962375"/>
              <a:gd name="connsiteY5" fmla="*/ 4538316 h 4538316"/>
              <a:gd name="connsiteX6" fmla="*/ 626662 w 12962375"/>
              <a:gd name="connsiteY6" fmla="*/ 2271134 h 4538316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828814 w 12962375"/>
              <a:gd name="connsiteY2" fmla="*/ 1344785 h 4537623"/>
              <a:gd name="connsiteX3" fmla="*/ 2680191 w 12962375"/>
              <a:gd name="connsiteY3" fmla="*/ 498118 h 4537623"/>
              <a:gd name="connsiteX4" fmla="*/ 6675334 w 12962375"/>
              <a:gd name="connsiteY4" fmla="*/ 3259 h 4537623"/>
              <a:gd name="connsiteX5" fmla="*/ 11632280 w 12962375"/>
              <a:gd name="connsiteY5" fmla="*/ 746475 h 4537623"/>
              <a:gd name="connsiteX6" fmla="*/ 12724006 w 12962375"/>
              <a:gd name="connsiteY6" fmla="*/ 2270441 h 4537623"/>
              <a:gd name="connsiteX7" fmla="*/ 6675334 w 12962375"/>
              <a:gd name="connsiteY7" fmla="*/ 4537623 h 4537623"/>
              <a:gd name="connsiteX8" fmla="*/ 626662 w 12962375"/>
              <a:gd name="connsiteY8" fmla="*/ 2270441 h 4537623"/>
              <a:gd name="connsiteX0" fmla="*/ 626662 w 13264091"/>
              <a:gd name="connsiteY0" fmla="*/ 2270441 h 4537623"/>
              <a:gd name="connsiteX1" fmla="*/ 873969 w 13264091"/>
              <a:gd name="connsiteY1" fmla="*/ 1039986 h 4537623"/>
              <a:gd name="connsiteX2" fmla="*/ 828814 w 13264091"/>
              <a:gd name="connsiteY2" fmla="*/ 1344785 h 4537623"/>
              <a:gd name="connsiteX3" fmla="*/ 2680191 w 13264091"/>
              <a:gd name="connsiteY3" fmla="*/ 498118 h 4537623"/>
              <a:gd name="connsiteX4" fmla="*/ 6675334 w 13264091"/>
              <a:gd name="connsiteY4" fmla="*/ 3259 h 4537623"/>
              <a:gd name="connsiteX5" fmla="*/ 11632280 w 13264091"/>
              <a:gd name="connsiteY5" fmla="*/ 746475 h 4537623"/>
              <a:gd name="connsiteX6" fmla="*/ 12986947 w 13264091"/>
              <a:gd name="connsiteY6" fmla="*/ 1412518 h 4537623"/>
              <a:gd name="connsiteX7" fmla="*/ 12724006 w 13264091"/>
              <a:gd name="connsiteY7" fmla="*/ 2270441 h 4537623"/>
              <a:gd name="connsiteX8" fmla="*/ 6675334 w 13264091"/>
              <a:gd name="connsiteY8" fmla="*/ 4537623 h 4537623"/>
              <a:gd name="connsiteX9" fmla="*/ 626662 w 13264091"/>
              <a:gd name="connsiteY9" fmla="*/ 2270441 h 4537623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32280 w 13264091"/>
              <a:gd name="connsiteY6" fmla="*/ 743964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2027391 w 13264091"/>
              <a:gd name="connsiteY6" fmla="*/ 777831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43569 w 13264091"/>
              <a:gd name="connsiteY6" fmla="*/ 732673 h 4535112"/>
              <a:gd name="connsiteX7" fmla="*/ 12027391 w 13264091"/>
              <a:gd name="connsiteY7" fmla="*/ 777831 h 4535112"/>
              <a:gd name="connsiteX8" fmla="*/ 12986947 w 13264091"/>
              <a:gd name="connsiteY8" fmla="*/ 1410007 h 4535112"/>
              <a:gd name="connsiteX9" fmla="*/ 12724006 w 13264091"/>
              <a:gd name="connsiteY9" fmla="*/ 2267930 h 4535112"/>
              <a:gd name="connsiteX10" fmla="*/ 6675334 w 13264091"/>
              <a:gd name="connsiteY10" fmla="*/ 4535112 h 4535112"/>
              <a:gd name="connsiteX11" fmla="*/ 626662 w 13264091"/>
              <a:gd name="connsiteY11" fmla="*/ 2267930 h 453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091" h="4535112">
                <a:moveTo>
                  <a:pt x="626662" y="2267930"/>
                </a:moveTo>
                <a:cubicBezTo>
                  <a:pt x="-340232" y="1684991"/>
                  <a:pt x="-134143" y="1415339"/>
                  <a:pt x="873969" y="1037475"/>
                </a:cubicBezTo>
                <a:cubicBezTo>
                  <a:pt x="988565" y="794769"/>
                  <a:pt x="527777" y="1432585"/>
                  <a:pt x="828814" y="1342274"/>
                </a:cubicBezTo>
                <a:cubicBezTo>
                  <a:pt x="1129851" y="1251963"/>
                  <a:pt x="1786675" y="630765"/>
                  <a:pt x="2680191" y="495607"/>
                </a:cubicBezTo>
                <a:cubicBezTo>
                  <a:pt x="3647085" y="322819"/>
                  <a:pt x="5217186" y="-18067"/>
                  <a:pt x="6675334" y="748"/>
                </a:cubicBezTo>
                <a:cubicBezTo>
                  <a:pt x="8133482" y="19563"/>
                  <a:pt x="10602922" y="501560"/>
                  <a:pt x="11429080" y="608496"/>
                </a:cubicBezTo>
                <a:cubicBezTo>
                  <a:pt x="12255238" y="715432"/>
                  <a:pt x="11543851" y="704451"/>
                  <a:pt x="11643569" y="732673"/>
                </a:cubicBezTo>
                <a:cubicBezTo>
                  <a:pt x="11743288" y="760896"/>
                  <a:pt x="11801613" y="649890"/>
                  <a:pt x="12027391" y="777831"/>
                </a:cubicBezTo>
                <a:cubicBezTo>
                  <a:pt x="12253169" y="905772"/>
                  <a:pt x="12804993" y="1156013"/>
                  <a:pt x="12986947" y="1410007"/>
                </a:cubicBezTo>
                <a:cubicBezTo>
                  <a:pt x="13168901" y="1664001"/>
                  <a:pt x="13623541" y="1671820"/>
                  <a:pt x="12724006" y="2267930"/>
                </a:cubicBezTo>
                <a:cubicBezTo>
                  <a:pt x="11824471" y="2864040"/>
                  <a:pt x="10015923" y="4535112"/>
                  <a:pt x="6675334" y="4535112"/>
                </a:cubicBezTo>
                <a:cubicBezTo>
                  <a:pt x="3334745" y="4535112"/>
                  <a:pt x="1593556" y="2850870"/>
                  <a:pt x="626662" y="2267930"/>
                </a:cubicBez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אליפסה 1"/>
          <p:cNvSpPr/>
          <p:nvPr/>
        </p:nvSpPr>
        <p:spPr>
          <a:xfrm>
            <a:off x="7625906" y="881640"/>
            <a:ext cx="1403648" cy="136583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/>
              <a:t>שאלות ששרדת</a:t>
            </a:r>
          </a:p>
          <a:p>
            <a:pPr algn="ctr"/>
            <a:r>
              <a:rPr lang="he-IL" dirty="0"/>
              <a:t>0</a:t>
            </a:r>
          </a:p>
        </p:txBody>
      </p:sp>
      <p:sp>
        <p:nvSpPr>
          <p:cNvPr id="4" name="אליפסה 3"/>
          <p:cNvSpPr/>
          <p:nvPr/>
        </p:nvSpPr>
        <p:spPr>
          <a:xfrm>
            <a:off x="56598" y="798031"/>
            <a:ext cx="1403648" cy="136583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שאלות למיליון </a:t>
            </a:r>
          </a:p>
          <a:p>
            <a:pPr algn="ctr"/>
            <a:r>
              <a:rPr lang="he-IL" dirty="0" smtClean="0"/>
              <a:t>5</a:t>
            </a:r>
          </a:p>
        </p:txBody>
      </p:sp>
      <p:sp>
        <p:nvSpPr>
          <p:cNvPr id="3" name="מלבן מעוגל 2"/>
          <p:cNvSpPr/>
          <p:nvPr/>
        </p:nvSpPr>
        <p:spPr>
          <a:xfrm>
            <a:off x="1586341" y="548680"/>
            <a:ext cx="5950879" cy="144554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מה שם המשפחה </a:t>
            </a:r>
          </a:p>
          <a:p>
            <a:pPr algn="ctr"/>
            <a:r>
              <a:rPr lang="he-I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של נשיא המדינה?</a:t>
            </a:r>
            <a:endParaRPr lang="he-IL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200106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ברק</a:t>
            </a:r>
            <a:endParaRPr lang="he-IL" sz="2400" dirty="0"/>
          </a:p>
        </p:txBody>
      </p:sp>
      <p:sp>
        <p:nvSpPr>
          <p:cNvPr id="8" name="מלבן מעוגל 7"/>
          <p:cNvSpPr/>
          <p:nvPr/>
        </p:nvSpPr>
        <p:spPr>
          <a:xfrm rot="437659">
            <a:off x="6480215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 smtClean="0"/>
              <a:t>פרס</a:t>
            </a:r>
            <a:endParaRPr lang="he-IL" sz="2800" dirty="0"/>
          </a:p>
        </p:txBody>
      </p:sp>
      <p:sp>
        <p:nvSpPr>
          <p:cNvPr id="10" name="מלבן מעוגל 9"/>
          <p:cNvSpPr/>
          <p:nvPr/>
        </p:nvSpPr>
        <p:spPr>
          <a:xfrm rot="157675">
            <a:off x="4663749" y="2192960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600000" lon="0" rev="21594000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נתניהו</a:t>
            </a:r>
            <a:endParaRPr lang="he-IL" sz="2400" dirty="0"/>
          </a:p>
        </p:txBody>
      </p:sp>
      <p:sp>
        <p:nvSpPr>
          <p:cNvPr id="7" name="אליפסה 6"/>
          <p:cNvSpPr/>
          <p:nvPr/>
        </p:nvSpPr>
        <p:spPr>
          <a:xfrm>
            <a:off x="-358738" y="4135340"/>
            <a:ext cx="9772650" cy="4464496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6840254" y="3717905"/>
            <a:ext cx="1908209" cy="811602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1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 rot="21377643">
            <a:off x="4741061" y="3400830"/>
            <a:ext cx="1792679" cy="710054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 rot="20837896">
            <a:off x="2589431" y="3356296"/>
            <a:ext cx="1964676" cy="729736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 rot="20837896">
            <a:off x="547552" y="3718136"/>
            <a:ext cx="1825958" cy="794573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433398" y="2214712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571041" lon="21294704" rev="239936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רבין</a:t>
            </a:r>
            <a:endParaRPr lang="he-IL" sz="2400" dirty="0"/>
          </a:p>
        </p:txBody>
      </p:sp>
      <p:sp>
        <p:nvSpPr>
          <p:cNvPr id="2053" name="לחצן פעולה: קדימה או הבא 2052">
            <a:hlinkClick r:id="" action="ppaction://hlinkshowjump?jump=nextslide" highlightClick="1"/>
          </p:cNvPr>
          <p:cNvSpPr/>
          <p:nvPr/>
        </p:nvSpPr>
        <p:spPr>
          <a:xfrm>
            <a:off x="7982472" y="5799499"/>
            <a:ext cx="792088" cy="792088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55" name="לחצן פעולה: חזרה 2054">
            <a:hlinkClick r:id="" action="ppaction://hlinkshowjump?jump=previousslide" highlightClick="1"/>
          </p:cNvPr>
          <p:cNvSpPr/>
          <p:nvPr/>
        </p:nvSpPr>
        <p:spPr>
          <a:xfrm>
            <a:off x="8043297" y="5855049"/>
            <a:ext cx="670437" cy="664191"/>
          </a:xfrm>
          <a:prstGeom prst="actionButtonRetur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056" name="קבוצה 2055"/>
          <p:cNvGrpSpPr/>
          <p:nvPr/>
        </p:nvGrpSpPr>
        <p:grpSpPr>
          <a:xfrm>
            <a:off x="3587052" y="4723031"/>
            <a:ext cx="1561012" cy="1226249"/>
            <a:chOff x="5076056" y="3243300"/>
            <a:chExt cx="1411019" cy="958102"/>
          </a:xfrm>
        </p:grpSpPr>
        <p:pic>
          <p:nvPicPr>
            <p:cNvPr id="120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2528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365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322158" y="3486855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701739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24516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8363E-6 C 0.00173 -0.00046 0.0033 -0.00093 0.00503 -0.00162 C 0.00746 -0.00254 0.01232 -0.00486 0.01232 -0.00486 C 0.02153 -0.01711 0.04809 -0.01873 0.05937 -0.01966 C 0.07066 -0.02544 0.08246 -0.0296 0.09392 -0.03446 C 0.1158 -0.04371 0.13732 -0.05412 0.15937 -0.06244 C 0.17222 -0.0673 0.18472 -0.07562 0.19757 -0.07886 C 0.20746 -0.08418 0.21684 -0.08881 0.22726 -0.09204 C 0.25104 -0.10823 0.27864 -0.11101 0.30382 -0.12165 C 0.30972 -0.1272 0.31771 -0.12858 0.32465 -0.13159 C 0.33455 -0.13575 0.32257 -0.13067 0.33212 -0.13483 C 0.33333 -0.13529 0.33576 -0.13645 0.33576 -0.13645 C 0.3408 -0.14315 0.33559 -0.13737 0.34201 -0.14154 C 0.3434 -0.14246 0.34444 -0.14362 0.34566 -0.14477 C 0.34653 -0.1457 0.34722 -0.14732 0.34826 -0.14801 C 0.3493 -0.14894 0.35069 -0.14894 0.35191 -0.14963 C 0.35538 -0.15194 0.35781 -0.15611 0.36059 -0.15957 C 0.36146 -0.16304 0.36684 -0.17784 0.3691 -0.18085 " pathEditMode="relative" ptsTypes="fffffffffffffffffA">
                                      <p:cBhvr>
                                        <p:cTn id="6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11111E-6 -5.06938E-6 C 0.00208 -0.0118 0.00746 -0.02429 0.01232 -0.0347 C 0.0151 -0.04071 0.02101 -0.04788 0.02344 -0.05435 C 0.02621 -0.06152 0.02986 -0.06707 0.03333 -0.07401 C 0.04201 -0.09113 0.03611 -0.0828 0.04201 -0.09066 C 0.04618 -0.10708 0.05469 -0.12165 0.06285 -0.13507 C 0.06545 -0.13946 0.0684 -0.1464 0.07153 -0.14987 C 0.07413 -0.15264 0.07743 -0.1538 0.08021 -0.15634 C 0.08594 -0.16791 0.08264 -0.16421 0.08889 -0.16953 C 0.09271 -0.17693 0.09809 -0.18595 0.10364 -0.1908 C 0.10503 -0.19682 0.10781 -0.20445 0.10868 -0.21069 C 0.10903 -0.21347 0.10903 -0.21624 0.10989 -0.21879 C 0.11267 -0.22711 0.11597 -0.22804 0.11597 -0.23682 " pathEditMode="relative" ptsTypes="ffffffffffffA">
                                      <p:cBhvr>
                                        <p:cTn id="28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50"/>
                            </p:stCondLst>
                            <p:childTnLst>
                              <p:par>
                                <p:cTn id="35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6.0592E-6 C -0.00139 -0.00741 -0.00313 -0.01596 -0.00747 -0.02128 C -0.00903 -0.02984 -0.00921 -0.03608 -0.01476 -0.04094 C -0.01754 -0.04649 -0.01928 -0.05042 -0.02344 -0.05412 C -0.02605 -0.06522 -0.0224 -0.05366 -0.0283 -0.06245 C -0.03073 -0.06592 -0.03455 -0.07401 -0.03455 -0.07401 C -0.03698 -0.08372 -0.04705 -0.10061 -0.05435 -0.10361 C -0.05556 -0.10523 -0.0566 -0.10708 -0.05799 -0.10847 C -0.05955 -0.10986 -0.06164 -0.11009 -0.06303 -0.11171 C -0.06771 -0.11703 -0.07448 -0.13252 -0.07778 -0.13969 C -0.07883 -0.14177 -0.07917 -0.14432 -0.08021 -0.1464 C -0.08178 -0.14987 -0.08525 -0.15611 -0.08525 -0.15611 C -0.08785 -0.16698 -0.09115 -0.176 -0.09254 -0.18733 C -0.09341 -0.20121 -0.09497 -0.21462 -0.09497 -0.2285 " pathEditMode="relative" ptsTypes="fffffffffffffA">
                                      <p:cBhvr>
                                        <p:cTn id="49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81221E-6 C -0.00452 -0.00116 -0.0092 -0.00116 -0.01354 -0.00324 C -0.01632 -0.00463 -0.01823 -0.00833 -0.02101 -0.00972 C -0.02656 -0.01249 -0.03195 -0.01457 -0.03715 -0.01804 C -0.05643 -0.01573 -0.06476 -0.01527 -0.08646 -0.01642 C -0.10087 -0.02267 -0.09393 -0.01943 -0.10747 -0.02637 C -0.11406 -0.03354 -0.12031 -0.03932 -0.12847 -0.04279 C -0.13768 -0.05088 -0.12604 -0.0414 -0.13715 -0.04765 C -0.14011 -0.04926 -0.14288 -0.05227 -0.14583 -0.05412 C -0.15191 -0.06476 -0.1467 -0.05782 -0.15434 -0.06407 C -0.15695 -0.06615 -0.16181 -0.07077 -0.16181 -0.07077 C -0.16858 -0.08442 -0.18021 -0.08719 -0.19132 -0.09043 C -0.19774 -0.09228 -0.20347 -0.09783 -0.2099 -0.10037 C -0.22066 -0.10477 -0.21181 -0.10199 -0.22101 -0.10685 C -0.22552 -0.10916 -0.23455 -0.11333 -0.23455 -0.11333 C -0.23577 -0.11448 -0.23698 -0.11587 -0.23837 -0.11679 C -0.23958 -0.11749 -0.24097 -0.11749 -0.24202 -0.11841 C -0.24722 -0.12234 -0.24983 -0.12905 -0.25556 -0.1316 C -0.26181 -0.14408 -0.27899 -0.15889 -0.28889 -0.16605 C -0.29115 -0.16767 -0.29636 -0.17369 -0.3 -0.17438 C -0.31111 -0.17669 -0.31823 -0.176 -0.32969 -0.176 " pathEditMode="relative" ptsTypes="ffffffffffffffffffffA">
                                      <p:cBhvr>
                                        <p:cTn id="70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5" grpId="1" animBg="1"/>
      <p:bldP spid="2055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63246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1313842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7548794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504028" y="3159985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5490713" y="3126388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-2104458" y="3320038"/>
            <a:ext cx="13264091" cy="4535112"/>
          </a:xfrm>
          <a:custGeom>
            <a:avLst/>
            <a:gdLst>
              <a:gd name="connsiteX0" fmla="*/ 0 w 12097344"/>
              <a:gd name="connsiteY0" fmla="*/ 2267182 h 4534363"/>
              <a:gd name="connsiteX1" fmla="*/ 6048672 w 12097344"/>
              <a:gd name="connsiteY1" fmla="*/ 0 h 4534363"/>
              <a:gd name="connsiteX2" fmla="*/ 12097344 w 12097344"/>
              <a:gd name="connsiteY2" fmla="*/ 2267182 h 4534363"/>
              <a:gd name="connsiteX3" fmla="*/ 6048672 w 12097344"/>
              <a:gd name="connsiteY3" fmla="*/ 4534364 h 4534363"/>
              <a:gd name="connsiteX4" fmla="*/ 0 w 12097344"/>
              <a:gd name="connsiteY4" fmla="*/ 2267182 h 4534363"/>
              <a:gd name="connsiteX0" fmla="*/ 626662 w 12724006"/>
              <a:gd name="connsiteY0" fmla="*/ 2298227 h 4565409"/>
              <a:gd name="connsiteX1" fmla="*/ 873969 w 12724006"/>
              <a:gd name="connsiteY1" fmla="*/ 1067772 h 4565409"/>
              <a:gd name="connsiteX2" fmla="*/ 6675334 w 12724006"/>
              <a:gd name="connsiteY2" fmla="*/ 31045 h 4565409"/>
              <a:gd name="connsiteX3" fmla="*/ 12724006 w 12724006"/>
              <a:gd name="connsiteY3" fmla="*/ 2298227 h 4565409"/>
              <a:gd name="connsiteX4" fmla="*/ 6675334 w 12724006"/>
              <a:gd name="connsiteY4" fmla="*/ 4565409 h 4565409"/>
              <a:gd name="connsiteX5" fmla="*/ 626662 w 12724006"/>
              <a:gd name="connsiteY5" fmla="*/ 2298227 h 4565409"/>
              <a:gd name="connsiteX0" fmla="*/ 626662 w 12962375"/>
              <a:gd name="connsiteY0" fmla="*/ 2271134 h 4538316"/>
              <a:gd name="connsiteX1" fmla="*/ 873969 w 12962375"/>
              <a:gd name="connsiteY1" fmla="*/ 1040679 h 4538316"/>
              <a:gd name="connsiteX2" fmla="*/ 6675334 w 12962375"/>
              <a:gd name="connsiteY2" fmla="*/ 3952 h 4538316"/>
              <a:gd name="connsiteX3" fmla="*/ 11632280 w 12962375"/>
              <a:gd name="connsiteY3" fmla="*/ 747168 h 4538316"/>
              <a:gd name="connsiteX4" fmla="*/ 12724006 w 12962375"/>
              <a:gd name="connsiteY4" fmla="*/ 2271134 h 4538316"/>
              <a:gd name="connsiteX5" fmla="*/ 6675334 w 12962375"/>
              <a:gd name="connsiteY5" fmla="*/ 4538316 h 4538316"/>
              <a:gd name="connsiteX6" fmla="*/ 626662 w 12962375"/>
              <a:gd name="connsiteY6" fmla="*/ 2271134 h 4538316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828814 w 12962375"/>
              <a:gd name="connsiteY2" fmla="*/ 1344785 h 4537623"/>
              <a:gd name="connsiteX3" fmla="*/ 2680191 w 12962375"/>
              <a:gd name="connsiteY3" fmla="*/ 498118 h 4537623"/>
              <a:gd name="connsiteX4" fmla="*/ 6675334 w 12962375"/>
              <a:gd name="connsiteY4" fmla="*/ 3259 h 4537623"/>
              <a:gd name="connsiteX5" fmla="*/ 11632280 w 12962375"/>
              <a:gd name="connsiteY5" fmla="*/ 746475 h 4537623"/>
              <a:gd name="connsiteX6" fmla="*/ 12724006 w 12962375"/>
              <a:gd name="connsiteY6" fmla="*/ 2270441 h 4537623"/>
              <a:gd name="connsiteX7" fmla="*/ 6675334 w 12962375"/>
              <a:gd name="connsiteY7" fmla="*/ 4537623 h 4537623"/>
              <a:gd name="connsiteX8" fmla="*/ 626662 w 12962375"/>
              <a:gd name="connsiteY8" fmla="*/ 2270441 h 4537623"/>
              <a:gd name="connsiteX0" fmla="*/ 626662 w 13264091"/>
              <a:gd name="connsiteY0" fmla="*/ 2270441 h 4537623"/>
              <a:gd name="connsiteX1" fmla="*/ 873969 w 13264091"/>
              <a:gd name="connsiteY1" fmla="*/ 1039986 h 4537623"/>
              <a:gd name="connsiteX2" fmla="*/ 828814 w 13264091"/>
              <a:gd name="connsiteY2" fmla="*/ 1344785 h 4537623"/>
              <a:gd name="connsiteX3" fmla="*/ 2680191 w 13264091"/>
              <a:gd name="connsiteY3" fmla="*/ 498118 h 4537623"/>
              <a:gd name="connsiteX4" fmla="*/ 6675334 w 13264091"/>
              <a:gd name="connsiteY4" fmla="*/ 3259 h 4537623"/>
              <a:gd name="connsiteX5" fmla="*/ 11632280 w 13264091"/>
              <a:gd name="connsiteY5" fmla="*/ 746475 h 4537623"/>
              <a:gd name="connsiteX6" fmla="*/ 12986947 w 13264091"/>
              <a:gd name="connsiteY6" fmla="*/ 1412518 h 4537623"/>
              <a:gd name="connsiteX7" fmla="*/ 12724006 w 13264091"/>
              <a:gd name="connsiteY7" fmla="*/ 2270441 h 4537623"/>
              <a:gd name="connsiteX8" fmla="*/ 6675334 w 13264091"/>
              <a:gd name="connsiteY8" fmla="*/ 4537623 h 4537623"/>
              <a:gd name="connsiteX9" fmla="*/ 626662 w 13264091"/>
              <a:gd name="connsiteY9" fmla="*/ 2270441 h 4537623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32280 w 13264091"/>
              <a:gd name="connsiteY6" fmla="*/ 743964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2027391 w 13264091"/>
              <a:gd name="connsiteY6" fmla="*/ 777831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43569 w 13264091"/>
              <a:gd name="connsiteY6" fmla="*/ 732673 h 4535112"/>
              <a:gd name="connsiteX7" fmla="*/ 12027391 w 13264091"/>
              <a:gd name="connsiteY7" fmla="*/ 777831 h 4535112"/>
              <a:gd name="connsiteX8" fmla="*/ 12986947 w 13264091"/>
              <a:gd name="connsiteY8" fmla="*/ 1410007 h 4535112"/>
              <a:gd name="connsiteX9" fmla="*/ 12724006 w 13264091"/>
              <a:gd name="connsiteY9" fmla="*/ 2267930 h 4535112"/>
              <a:gd name="connsiteX10" fmla="*/ 6675334 w 13264091"/>
              <a:gd name="connsiteY10" fmla="*/ 4535112 h 4535112"/>
              <a:gd name="connsiteX11" fmla="*/ 626662 w 13264091"/>
              <a:gd name="connsiteY11" fmla="*/ 2267930 h 453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091" h="4535112">
                <a:moveTo>
                  <a:pt x="626662" y="2267930"/>
                </a:moveTo>
                <a:cubicBezTo>
                  <a:pt x="-340232" y="1684991"/>
                  <a:pt x="-134143" y="1415339"/>
                  <a:pt x="873969" y="1037475"/>
                </a:cubicBezTo>
                <a:cubicBezTo>
                  <a:pt x="988565" y="794769"/>
                  <a:pt x="527777" y="1432585"/>
                  <a:pt x="828814" y="1342274"/>
                </a:cubicBezTo>
                <a:cubicBezTo>
                  <a:pt x="1129851" y="1251963"/>
                  <a:pt x="1786675" y="630765"/>
                  <a:pt x="2680191" y="495607"/>
                </a:cubicBezTo>
                <a:cubicBezTo>
                  <a:pt x="3647085" y="322819"/>
                  <a:pt x="5217186" y="-18067"/>
                  <a:pt x="6675334" y="748"/>
                </a:cubicBezTo>
                <a:cubicBezTo>
                  <a:pt x="8133482" y="19563"/>
                  <a:pt x="10602922" y="501560"/>
                  <a:pt x="11429080" y="608496"/>
                </a:cubicBezTo>
                <a:cubicBezTo>
                  <a:pt x="12255238" y="715432"/>
                  <a:pt x="11543851" y="704451"/>
                  <a:pt x="11643569" y="732673"/>
                </a:cubicBezTo>
                <a:cubicBezTo>
                  <a:pt x="11743288" y="760896"/>
                  <a:pt x="11801613" y="649890"/>
                  <a:pt x="12027391" y="777831"/>
                </a:cubicBezTo>
                <a:cubicBezTo>
                  <a:pt x="12253169" y="905772"/>
                  <a:pt x="12804993" y="1156013"/>
                  <a:pt x="12986947" y="1410007"/>
                </a:cubicBezTo>
                <a:cubicBezTo>
                  <a:pt x="13168901" y="1664001"/>
                  <a:pt x="13623541" y="1671820"/>
                  <a:pt x="12724006" y="2267930"/>
                </a:cubicBezTo>
                <a:cubicBezTo>
                  <a:pt x="11824471" y="2864040"/>
                  <a:pt x="10015923" y="4535112"/>
                  <a:pt x="6675334" y="4535112"/>
                </a:cubicBezTo>
                <a:cubicBezTo>
                  <a:pt x="3334745" y="4535112"/>
                  <a:pt x="1593556" y="2850870"/>
                  <a:pt x="626662" y="2267930"/>
                </a:cubicBez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אליפסה 1"/>
          <p:cNvSpPr/>
          <p:nvPr/>
        </p:nvSpPr>
        <p:spPr>
          <a:xfrm>
            <a:off x="7625906" y="881640"/>
            <a:ext cx="1403648" cy="136583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/>
              <a:t>שאלות ששרדת</a:t>
            </a:r>
          </a:p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>
            <a:off x="56598" y="798031"/>
            <a:ext cx="1403648" cy="136583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שאלות למיליון </a:t>
            </a:r>
          </a:p>
          <a:p>
            <a:pPr algn="ctr"/>
            <a:r>
              <a:rPr lang="he-IL" dirty="0" smtClean="0"/>
              <a:t>4</a:t>
            </a:r>
          </a:p>
        </p:txBody>
      </p:sp>
      <p:sp>
        <p:nvSpPr>
          <p:cNvPr id="3" name="מלבן מעוגל 2"/>
          <p:cNvSpPr/>
          <p:nvPr/>
        </p:nvSpPr>
        <p:spPr>
          <a:xfrm>
            <a:off x="1586341" y="548680"/>
            <a:ext cx="5950879" cy="144554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 smtClean="0"/>
              <a:t>מה שם המשפחה</a:t>
            </a:r>
          </a:p>
          <a:p>
            <a:pPr algn="ctr"/>
            <a:r>
              <a:rPr lang="he-IL" sz="4000" dirty="0" smtClean="0"/>
              <a:t>של ראש-הממשלה?</a:t>
            </a:r>
            <a:endParaRPr lang="he-IL" sz="4000" dirty="0"/>
          </a:p>
        </p:txBody>
      </p:sp>
      <p:sp>
        <p:nvSpPr>
          <p:cNvPr id="5" name="מלבן מעוגל 4"/>
          <p:cNvSpPr/>
          <p:nvPr/>
        </p:nvSpPr>
        <p:spPr>
          <a:xfrm>
            <a:off x="200106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ברק</a:t>
            </a:r>
            <a:endParaRPr lang="he-IL" sz="2400" dirty="0"/>
          </a:p>
        </p:txBody>
      </p:sp>
      <p:sp>
        <p:nvSpPr>
          <p:cNvPr id="8" name="מלבן מעוגל 7"/>
          <p:cNvSpPr/>
          <p:nvPr/>
        </p:nvSpPr>
        <p:spPr>
          <a:xfrm rot="437659">
            <a:off x="6480215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פרס</a:t>
            </a:r>
            <a:endParaRPr lang="he-IL" sz="2400" dirty="0"/>
          </a:p>
        </p:txBody>
      </p:sp>
      <p:sp>
        <p:nvSpPr>
          <p:cNvPr id="10" name="מלבן מעוגל 9"/>
          <p:cNvSpPr/>
          <p:nvPr/>
        </p:nvSpPr>
        <p:spPr>
          <a:xfrm rot="157675">
            <a:off x="4663749" y="2192960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600000" lon="0" rev="21594000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רבין</a:t>
            </a:r>
            <a:endParaRPr lang="he-IL" sz="2400" dirty="0"/>
          </a:p>
        </p:txBody>
      </p:sp>
      <p:sp>
        <p:nvSpPr>
          <p:cNvPr id="7" name="אליפסה 6"/>
          <p:cNvSpPr/>
          <p:nvPr/>
        </p:nvSpPr>
        <p:spPr>
          <a:xfrm>
            <a:off x="-358738" y="4135340"/>
            <a:ext cx="9772650" cy="4464496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6840254" y="3717905"/>
            <a:ext cx="1908209" cy="811602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1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 rot="21377643">
            <a:off x="4741061" y="3400830"/>
            <a:ext cx="1792679" cy="710054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 rot="20837896">
            <a:off x="2589431" y="3356296"/>
            <a:ext cx="1964676" cy="729736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 rot="20837896">
            <a:off x="547552" y="3718136"/>
            <a:ext cx="1825958" cy="794573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433398" y="2214712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571041" lon="21294704" rev="239936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נתניהו</a:t>
            </a:r>
            <a:endParaRPr lang="he-IL" sz="2400" dirty="0"/>
          </a:p>
        </p:txBody>
      </p:sp>
      <p:sp>
        <p:nvSpPr>
          <p:cNvPr id="2053" name="לחצן פעולה: קדימה או הבא 2052">
            <a:hlinkClick r:id="" action="ppaction://hlinkshowjump?jump=nextslide" highlightClick="1"/>
          </p:cNvPr>
          <p:cNvSpPr/>
          <p:nvPr/>
        </p:nvSpPr>
        <p:spPr>
          <a:xfrm>
            <a:off x="7982472" y="5799499"/>
            <a:ext cx="792088" cy="792088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55" name="לחצן פעולה: חזרה 2054">
            <a:hlinkClick r:id="" action="ppaction://hlinkshowjump?jump=previousslide" highlightClick="1"/>
          </p:cNvPr>
          <p:cNvSpPr/>
          <p:nvPr/>
        </p:nvSpPr>
        <p:spPr>
          <a:xfrm>
            <a:off x="8043297" y="5855049"/>
            <a:ext cx="670437" cy="664191"/>
          </a:xfrm>
          <a:prstGeom prst="actionButtonRetur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056" name="קבוצה 2055"/>
          <p:cNvGrpSpPr/>
          <p:nvPr/>
        </p:nvGrpSpPr>
        <p:grpSpPr>
          <a:xfrm>
            <a:off x="3587052" y="4723031"/>
            <a:ext cx="1561012" cy="1226249"/>
            <a:chOff x="5076056" y="3243300"/>
            <a:chExt cx="1411019" cy="958102"/>
          </a:xfrm>
        </p:grpSpPr>
        <p:pic>
          <p:nvPicPr>
            <p:cNvPr id="120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2528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365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322158" y="3486855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701739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19122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11111E-6 -5.06938E-6 C 0.00208 -0.0118 0.00746 -0.02429 0.01232 -0.0347 C 0.0151 -0.04071 0.02101 -0.04788 0.02344 -0.05435 C 0.02621 -0.06152 0.02986 -0.06707 0.03333 -0.07401 C 0.04201 -0.09113 0.03611 -0.0828 0.04201 -0.09066 C 0.04618 -0.10708 0.05469 -0.12165 0.06285 -0.13507 C 0.06545 -0.13946 0.0684 -0.1464 0.07153 -0.14987 C 0.07413 -0.15264 0.07743 -0.1538 0.08021 -0.15634 C 0.08594 -0.16791 0.08264 -0.16421 0.08889 -0.16953 C 0.09271 -0.17693 0.09809 -0.18595 0.10364 -0.1908 C 0.10503 -0.19682 0.10781 -0.20445 0.10868 -0.21069 C 0.10903 -0.21347 0.10903 -0.21624 0.10989 -0.21879 C 0.11267 -0.22711 0.11597 -0.22804 0.11597 -0.23682 " pathEditMode="relative" ptsTypes="ffffffffffffA">
                                      <p:cBhvr>
                                        <p:cTn id="6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6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5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6.0592E-6 C -0.00139 -0.00741 -0.00313 -0.01596 -0.00747 -0.02128 C -0.00903 -0.02984 -0.00921 -0.03608 -0.01476 -0.04094 C -0.01754 -0.04649 -0.01928 -0.05042 -0.02344 -0.05412 C -0.02605 -0.06522 -0.0224 -0.05366 -0.0283 -0.06245 C -0.03073 -0.06592 -0.03455 -0.07401 -0.03455 -0.07401 C -0.03698 -0.08372 -0.04705 -0.10061 -0.05435 -0.10361 C -0.05556 -0.10523 -0.0566 -0.10708 -0.05799 -0.10847 C -0.05955 -0.10986 -0.06164 -0.11009 -0.06303 -0.11171 C -0.06771 -0.11703 -0.07448 -0.13252 -0.07778 -0.13969 C -0.07883 -0.14177 -0.07917 -0.14432 -0.08021 -0.1464 C -0.08178 -0.14987 -0.08525 -0.15611 -0.08525 -0.15611 C -0.08785 -0.16698 -0.09115 -0.176 -0.09254 -0.18733 C -0.09341 -0.20121 -0.09497 -0.21462 -0.09497 -0.2285 " pathEditMode="relative" ptsTypes="fffffffffffffA">
                                      <p:cBhvr>
                                        <p:cTn id="27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81221E-6 C -0.00452 -0.00116 -0.0092 -0.00116 -0.01354 -0.00324 C -0.01632 -0.00463 -0.01823 -0.00833 -0.02101 -0.00972 C -0.02656 -0.01249 -0.03195 -0.01457 -0.03715 -0.01804 C -0.05643 -0.01573 -0.06476 -0.01527 -0.08646 -0.01642 C -0.10087 -0.02267 -0.09393 -0.01943 -0.10747 -0.02637 C -0.11406 -0.03354 -0.12031 -0.03932 -0.12847 -0.04279 C -0.13768 -0.05088 -0.12604 -0.0414 -0.13715 -0.04765 C -0.14011 -0.04926 -0.14288 -0.05227 -0.14583 -0.05412 C -0.15191 -0.06476 -0.1467 -0.05782 -0.15434 -0.06407 C -0.15695 -0.06615 -0.16181 -0.07077 -0.16181 -0.07077 C -0.16858 -0.08442 -0.18021 -0.08719 -0.19132 -0.09043 C -0.19774 -0.09228 -0.20347 -0.09783 -0.2099 -0.10037 C -0.22066 -0.10477 -0.21181 -0.10199 -0.22101 -0.10685 C -0.22552 -0.10916 -0.23455 -0.11333 -0.23455 -0.11333 C -0.23577 -0.11448 -0.23698 -0.11587 -0.23837 -0.11679 C -0.23958 -0.11749 -0.24097 -0.11749 -0.24202 -0.11841 C -0.24722 -0.12234 -0.24983 -0.12905 -0.25556 -0.1316 C -0.26181 -0.14408 -0.27899 -0.15889 -0.28889 -0.16605 C -0.29115 -0.16767 -0.29636 -0.17369 -0.3 -0.17438 C -0.31111 -0.17669 -0.31823 -0.176 -0.32969 -0.176 " pathEditMode="relative" ptsTypes="ffffffffffffffffffffA">
                                      <p:cBhvr>
                                        <p:cTn id="49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8363E-6 C 0.00173 -0.00046 0.0033 -0.00093 0.00503 -0.00162 C 0.00746 -0.00254 0.01232 -0.00486 0.01232 -0.00486 C 0.02153 -0.01711 0.04809 -0.01873 0.05937 -0.01966 C 0.07066 -0.02544 0.08246 -0.0296 0.09392 -0.03446 C 0.1158 -0.04371 0.13732 -0.05412 0.15937 -0.06244 C 0.17222 -0.0673 0.18472 -0.07562 0.19757 -0.07886 C 0.20746 -0.08418 0.21684 -0.08881 0.22726 -0.09204 C 0.25104 -0.10823 0.27864 -0.11101 0.30382 -0.12165 C 0.30972 -0.1272 0.31771 -0.12858 0.32465 -0.13159 C 0.33455 -0.13575 0.32257 -0.13067 0.33212 -0.13483 C 0.33333 -0.13529 0.33576 -0.13645 0.33576 -0.13645 C 0.3408 -0.14315 0.33559 -0.13737 0.34201 -0.14154 C 0.3434 -0.14246 0.34444 -0.14362 0.34566 -0.14477 C 0.34653 -0.1457 0.34722 -0.14732 0.34826 -0.14801 C 0.3493 -0.14894 0.35069 -0.14894 0.35191 -0.14963 C 0.35538 -0.15194 0.35781 -0.15611 0.36059 -0.15957 C 0.36146 -0.16304 0.36684 -0.17784 0.3691 -0.18085 " pathEditMode="relative" ptsTypes="fffffffffffffffffA">
                                      <p:cBhvr>
                                        <p:cTn id="70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5" grpId="1" animBg="1"/>
      <p:bldP spid="2055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02103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1313842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7548794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504028" y="3159985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5490713" y="3126388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-2104458" y="3320038"/>
            <a:ext cx="13264091" cy="4535112"/>
          </a:xfrm>
          <a:custGeom>
            <a:avLst/>
            <a:gdLst>
              <a:gd name="connsiteX0" fmla="*/ 0 w 12097344"/>
              <a:gd name="connsiteY0" fmla="*/ 2267182 h 4534363"/>
              <a:gd name="connsiteX1" fmla="*/ 6048672 w 12097344"/>
              <a:gd name="connsiteY1" fmla="*/ 0 h 4534363"/>
              <a:gd name="connsiteX2" fmla="*/ 12097344 w 12097344"/>
              <a:gd name="connsiteY2" fmla="*/ 2267182 h 4534363"/>
              <a:gd name="connsiteX3" fmla="*/ 6048672 w 12097344"/>
              <a:gd name="connsiteY3" fmla="*/ 4534364 h 4534363"/>
              <a:gd name="connsiteX4" fmla="*/ 0 w 12097344"/>
              <a:gd name="connsiteY4" fmla="*/ 2267182 h 4534363"/>
              <a:gd name="connsiteX0" fmla="*/ 626662 w 12724006"/>
              <a:gd name="connsiteY0" fmla="*/ 2298227 h 4565409"/>
              <a:gd name="connsiteX1" fmla="*/ 873969 w 12724006"/>
              <a:gd name="connsiteY1" fmla="*/ 1067772 h 4565409"/>
              <a:gd name="connsiteX2" fmla="*/ 6675334 w 12724006"/>
              <a:gd name="connsiteY2" fmla="*/ 31045 h 4565409"/>
              <a:gd name="connsiteX3" fmla="*/ 12724006 w 12724006"/>
              <a:gd name="connsiteY3" fmla="*/ 2298227 h 4565409"/>
              <a:gd name="connsiteX4" fmla="*/ 6675334 w 12724006"/>
              <a:gd name="connsiteY4" fmla="*/ 4565409 h 4565409"/>
              <a:gd name="connsiteX5" fmla="*/ 626662 w 12724006"/>
              <a:gd name="connsiteY5" fmla="*/ 2298227 h 4565409"/>
              <a:gd name="connsiteX0" fmla="*/ 626662 w 12962375"/>
              <a:gd name="connsiteY0" fmla="*/ 2271134 h 4538316"/>
              <a:gd name="connsiteX1" fmla="*/ 873969 w 12962375"/>
              <a:gd name="connsiteY1" fmla="*/ 1040679 h 4538316"/>
              <a:gd name="connsiteX2" fmla="*/ 6675334 w 12962375"/>
              <a:gd name="connsiteY2" fmla="*/ 3952 h 4538316"/>
              <a:gd name="connsiteX3" fmla="*/ 11632280 w 12962375"/>
              <a:gd name="connsiteY3" fmla="*/ 747168 h 4538316"/>
              <a:gd name="connsiteX4" fmla="*/ 12724006 w 12962375"/>
              <a:gd name="connsiteY4" fmla="*/ 2271134 h 4538316"/>
              <a:gd name="connsiteX5" fmla="*/ 6675334 w 12962375"/>
              <a:gd name="connsiteY5" fmla="*/ 4538316 h 4538316"/>
              <a:gd name="connsiteX6" fmla="*/ 626662 w 12962375"/>
              <a:gd name="connsiteY6" fmla="*/ 2271134 h 4538316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828814 w 12962375"/>
              <a:gd name="connsiteY2" fmla="*/ 1344785 h 4537623"/>
              <a:gd name="connsiteX3" fmla="*/ 2680191 w 12962375"/>
              <a:gd name="connsiteY3" fmla="*/ 498118 h 4537623"/>
              <a:gd name="connsiteX4" fmla="*/ 6675334 w 12962375"/>
              <a:gd name="connsiteY4" fmla="*/ 3259 h 4537623"/>
              <a:gd name="connsiteX5" fmla="*/ 11632280 w 12962375"/>
              <a:gd name="connsiteY5" fmla="*/ 746475 h 4537623"/>
              <a:gd name="connsiteX6" fmla="*/ 12724006 w 12962375"/>
              <a:gd name="connsiteY6" fmla="*/ 2270441 h 4537623"/>
              <a:gd name="connsiteX7" fmla="*/ 6675334 w 12962375"/>
              <a:gd name="connsiteY7" fmla="*/ 4537623 h 4537623"/>
              <a:gd name="connsiteX8" fmla="*/ 626662 w 12962375"/>
              <a:gd name="connsiteY8" fmla="*/ 2270441 h 4537623"/>
              <a:gd name="connsiteX0" fmla="*/ 626662 w 13264091"/>
              <a:gd name="connsiteY0" fmla="*/ 2270441 h 4537623"/>
              <a:gd name="connsiteX1" fmla="*/ 873969 w 13264091"/>
              <a:gd name="connsiteY1" fmla="*/ 1039986 h 4537623"/>
              <a:gd name="connsiteX2" fmla="*/ 828814 w 13264091"/>
              <a:gd name="connsiteY2" fmla="*/ 1344785 h 4537623"/>
              <a:gd name="connsiteX3" fmla="*/ 2680191 w 13264091"/>
              <a:gd name="connsiteY3" fmla="*/ 498118 h 4537623"/>
              <a:gd name="connsiteX4" fmla="*/ 6675334 w 13264091"/>
              <a:gd name="connsiteY4" fmla="*/ 3259 h 4537623"/>
              <a:gd name="connsiteX5" fmla="*/ 11632280 w 13264091"/>
              <a:gd name="connsiteY5" fmla="*/ 746475 h 4537623"/>
              <a:gd name="connsiteX6" fmla="*/ 12986947 w 13264091"/>
              <a:gd name="connsiteY6" fmla="*/ 1412518 h 4537623"/>
              <a:gd name="connsiteX7" fmla="*/ 12724006 w 13264091"/>
              <a:gd name="connsiteY7" fmla="*/ 2270441 h 4537623"/>
              <a:gd name="connsiteX8" fmla="*/ 6675334 w 13264091"/>
              <a:gd name="connsiteY8" fmla="*/ 4537623 h 4537623"/>
              <a:gd name="connsiteX9" fmla="*/ 626662 w 13264091"/>
              <a:gd name="connsiteY9" fmla="*/ 2270441 h 4537623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32280 w 13264091"/>
              <a:gd name="connsiteY6" fmla="*/ 743964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2027391 w 13264091"/>
              <a:gd name="connsiteY6" fmla="*/ 777831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43569 w 13264091"/>
              <a:gd name="connsiteY6" fmla="*/ 732673 h 4535112"/>
              <a:gd name="connsiteX7" fmla="*/ 12027391 w 13264091"/>
              <a:gd name="connsiteY7" fmla="*/ 777831 h 4535112"/>
              <a:gd name="connsiteX8" fmla="*/ 12986947 w 13264091"/>
              <a:gd name="connsiteY8" fmla="*/ 1410007 h 4535112"/>
              <a:gd name="connsiteX9" fmla="*/ 12724006 w 13264091"/>
              <a:gd name="connsiteY9" fmla="*/ 2267930 h 4535112"/>
              <a:gd name="connsiteX10" fmla="*/ 6675334 w 13264091"/>
              <a:gd name="connsiteY10" fmla="*/ 4535112 h 4535112"/>
              <a:gd name="connsiteX11" fmla="*/ 626662 w 13264091"/>
              <a:gd name="connsiteY11" fmla="*/ 2267930 h 453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091" h="4535112">
                <a:moveTo>
                  <a:pt x="626662" y="2267930"/>
                </a:moveTo>
                <a:cubicBezTo>
                  <a:pt x="-340232" y="1684991"/>
                  <a:pt x="-134143" y="1415339"/>
                  <a:pt x="873969" y="1037475"/>
                </a:cubicBezTo>
                <a:cubicBezTo>
                  <a:pt x="988565" y="794769"/>
                  <a:pt x="527777" y="1432585"/>
                  <a:pt x="828814" y="1342274"/>
                </a:cubicBezTo>
                <a:cubicBezTo>
                  <a:pt x="1129851" y="1251963"/>
                  <a:pt x="1786675" y="630765"/>
                  <a:pt x="2680191" y="495607"/>
                </a:cubicBezTo>
                <a:cubicBezTo>
                  <a:pt x="3647085" y="322819"/>
                  <a:pt x="5217186" y="-18067"/>
                  <a:pt x="6675334" y="748"/>
                </a:cubicBezTo>
                <a:cubicBezTo>
                  <a:pt x="8133482" y="19563"/>
                  <a:pt x="10602922" y="501560"/>
                  <a:pt x="11429080" y="608496"/>
                </a:cubicBezTo>
                <a:cubicBezTo>
                  <a:pt x="12255238" y="715432"/>
                  <a:pt x="11543851" y="704451"/>
                  <a:pt x="11643569" y="732673"/>
                </a:cubicBezTo>
                <a:cubicBezTo>
                  <a:pt x="11743288" y="760896"/>
                  <a:pt x="11801613" y="649890"/>
                  <a:pt x="12027391" y="777831"/>
                </a:cubicBezTo>
                <a:cubicBezTo>
                  <a:pt x="12253169" y="905772"/>
                  <a:pt x="12804993" y="1156013"/>
                  <a:pt x="12986947" y="1410007"/>
                </a:cubicBezTo>
                <a:cubicBezTo>
                  <a:pt x="13168901" y="1664001"/>
                  <a:pt x="13623541" y="1671820"/>
                  <a:pt x="12724006" y="2267930"/>
                </a:cubicBezTo>
                <a:cubicBezTo>
                  <a:pt x="11824471" y="2864040"/>
                  <a:pt x="10015923" y="4535112"/>
                  <a:pt x="6675334" y="4535112"/>
                </a:cubicBezTo>
                <a:cubicBezTo>
                  <a:pt x="3334745" y="4535112"/>
                  <a:pt x="1593556" y="2850870"/>
                  <a:pt x="626662" y="2267930"/>
                </a:cubicBez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אליפסה 1"/>
          <p:cNvSpPr/>
          <p:nvPr/>
        </p:nvSpPr>
        <p:spPr>
          <a:xfrm>
            <a:off x="7625906" y="881640"/>
            <a:ext cx="1403648" cy="136583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/>
              <a:t>שאלות ששרדת</a:t>
            </a:r>
          </a:p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>
            <a:off x="56598" y="798031"/>
            <a:ext cx="1403648" cy="136583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שאלות למיליון </a:t>
            </a:r>
          </a:p>
          <a:p>
            <a:pPr algn="ctr"/>
            <a:r>
              <a:rPr lang="he-IL" dirty="0" smtClean="0"/>
              <a:t>3</a:t>
            </a:r>
          </a:p>
        </p:txBody>
      </p:sp>
      <p:sp>
        <p:nvSpPr>
          <p:cNvPr id="3" name="מלבן מעוגל 2"/>
          <p:cNvSpPr/>
          <p:nvPr/>
        </p:nvSpPr>
        <p:spPr>
          <a:xfrm>
            <a:off x="1586341" y="548680"/>
            <a:ext cx="5950879" cy="144554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 smtClean="0"/>
              <a:t>איפה דן נולד?</a:t>
            </a:r>
            <a:endParaRPr lang="he-IL" sz="4000" dirty="0"/>
          </a:p>
        </p:txBody>
      </p:sp>
      <p:sp>
        <p:nvSpPr>
          <p:cNvPr id="5" name="מלבן מעוגל 4"/>
          <p:cNvSpPr/>
          <p:nvPr/>
        </p:nvSpPr>
        <p:spPr>
          <a:xfrm>
            <a:off x="200106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עם תל-אביב</a:t>
            </a:r>
            <a:endParaRPr lang="he-IL" sz="2400" dirty="0"/>
          </a:p>
        </p:txBody>
      </p:sp>
      <p:sp>
        <p:nvSpPr>
          <p:cNvPr id="8" name="מלבן מעוגל 7"/>
          <p:cNvSpPr/>
          <p:nvPr/>
        </p:nvSpPr>
        <p:spPr>
          <a:xfrm rot="437659">
            <a:off x="6480215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מתל-אביב</a:t>
            </a:r>
          </a:p>
        </p:txBody>
      </p:sp>
      <p:sp>
        <p:nvSpPr>
          <p:cNvPr id="10" name="מלבן מעוגל 9"/>
          <p:cNvSpPr/>
          <p:nvPr/>
        </p:nvSpPr>
        <p:spPr>
          <a:xfrm rot="157675">
            <a:off x="4663749" y="2192960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600000" lon="0" rev="21594000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בתל-אביב</a:t>
            </a:r>
            <a:endParaRPr lang="he-IL" sz="2400" dirty="0"/>
          </a:p>
        </p:txBody>
      </p:sp>
      <p:sp>
        <p:nvSpPr>
          <p:cNvPr id="7" name="אליפסה 6"/>
          <p:cNvSpPr/>
          <p:nvPr/>
        </p:nvSpPr>
        <p:spPr>
          <a:xfrm>
            <a:off x="-358738" y="4135340"/>
            <a:ext cx="9772650" cy="4464496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6840254" y="3717905"/>
            <a:ext cx="1908209" cy="811602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1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 rot="21377643">
            <a:off x="4741061" y="3400830"/>
            <a:ext cx="1792679" cy="710054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 rot="20837896">
            <a:off x="2589431" y="3356296"/>
            <a:ext cx="1964676" cy="729736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 rot="20837896">
            <a:off x="547552" y="3718136"/>
            <a:ext cx="1825958" cy="794573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433398" y="2214712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571041" lon="21294704" rev="239936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לתל-אביב</a:t>
            </a:r>
            <a:endParaRPr lang="he-IL" sz="2400" dirty="0"/>
          </a:p>
        </p:txBody>
      </p:sp>
      <p:sp>
        <p:nvSpPr>
          <p:cNvPr id="2053" name="לחצן פעולה: קדימה או הבא 2052">
            <a:hlinkClick r:id="" action="ppaction://hlinkshowjump?jump=nextslide" highlightClick="1"/>
          </p:cNvPr>
          <p:cNvSpPr/>
          <p:nvPr/>
        </p:nvSpPr>
        <p:spPr>
          <a:xfrm>
            <a:off x="7982472" y="5799499"/>
            <a:ext cx="792088" cy="792088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55" name="לחצן פעולה: חזרה 2054">
            <a:hlinkClick r:id="" action="ppaction://hlinkshowjump?jump=previousslide" highlightClick="1"/>
          </p:cNvPr>
          <p:cNvSpPr/>
          <p:nvPr/>
        </p:nvSpPr>
        <p:spPr>
          <a:xfrm>
            <a:off x="8043297" y="5855049"/>
            <a:ext cx="670437" cy="664191"/>
          </a:xfrm>
          <a:prstGeom prst="actionButtonRetur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056" name="קבוצה 2055"/>
          <p:cNvGrpSpPr/>
          <p:nvPr/>
        </p:nvGrpSpPr>
        <p:grpSpPr>
          <a:xfrm>
            <a:off x="3587052" y="4723031"/>
            <a:ext cx="1561012" cy="1226249"/>
            <a:chOff x="5076056" y="3243300"/>
            <a:chExt cx="1411019" cy="958102"/>
          </a:xfrm>
        </p:grpSpPr>
        <p:pic>
          <p:nvPicPr>
            <p:cNvPr id="120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2528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365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322158" y="3486855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701739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85827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8363E-6 C 0.00173 -0.00046 0.0033 -0.00093 0.00503 -0.00162 C 0.00746 -0.00254 0.01232 -0.00486 0.01232 -0.00486 C 0.02153 -0.01711 0.04809 -0.01873 0.05937 -0.01966 C 0.07066 -0.02544 0.08246 -0.0296 0.09392 -0.03446 C 0.1158 -0.04371 0.13732 -0.05412 0.15937 -0.06244 C 0.17222 -0.0673 0.18472 -0.07562 0.19757 -0.07886 C 0.20746 -0.08418 0.21684 -0.08881 0.22726 -0.09204 C 0.25104 -0.10823 0.27864 -0.11101 0.30382 -0.12165 C 0.30972 -0.1272 0.31771 -0.12858 0.32465 -0.13159 C 0.33455 -0.13575 0.32257 -0.13067 0.33212 -0.13483 C 0.33333 -0.13529 0.33576 -0.13645 0.33576 -0.13645 C 0.3408 -0.14315 0.33559 -0.13737 0.34201 -0.14154 C 0.3434 -0.14246 0.34444 -0.14362 0.34566 -0.14477 C 0.34653 -0.1457 0.34722 -0.14732 0.34826 -0.14801 C 0.3493 -0.14894 0.35069 -0.14894 0.35191 -0.14963 C 0.35538 -0.15194 0.35781 -0.15611 0.36059 -0.15957 C 0.36146 -0.16304 0.36684 -0.17784 0.3691 -0.18085 " pathEditMode="relative" ptsTypes="fffffffffffffffffA">
                                      <p:cBhvr>
                                        <p:cTn id="6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50"/>
                            </p:stCondLst>
                            <p:childTnLst>
                              <p:par>
                                <p:cTn id="19" presetID="42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11111E-6 -5.06938E-6 C 0.00208 -0.0118 0.00746 -0.02429 0.01232 -0.0347 C 0.0151 -0.04071 0.02101 -0.04788 0.02344 -0.05435 C 0.02621 -0.06152 0.02986 -0.06707 0.03333 -0.07401 C 0.04201 -0.09113 0.03611 -0.0828 0.04201 -0.09066 C 0.04618 -0.10708 0.05469 -0.12165 0.06285 -0.13507 C 0.06545 -0.13946 0.0684 -0.1464 0.07153 -0.14987 C 0.07413 -0.15264 0.07743 -0.1538 0.08021 -0.15634 C 0.08594 -0.16791 0.08264 -0.16421 0.08889 -0.16953 C 0.09271 -0.17693 0.09809 -0.18595 0.10364 -0.1908 C 0.10503 -0.19682 0.10781 -0.20445 0.10868 -0.21069 C 0.10903 -0.21347 0.10903 -0.21624 0.10989 -0.21879 C 0.11267 -0.22711 0.11597 -0.22804 0.11597 -0.23682 " pathEditMode="relative" ptsTypes="ffffffffffffA">
                                      <p:cBhvr>
                                        <p:cTn id="28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6.0592E-6 C -0.00139 -0.00741 -0.00313 -0.01596 -0.00747 -0.02128 C -0.00903 -0.02984 -0.00921 -0.03608 -0.01476 -0.04094 C -0.01754 -0.04649 -0.01928 -0.05042 -0.02344 -0.05412 C -0.02605 -0.06522 -0.0224 -0.05366 -0.0283 -0.06245 C -0.03073 -0.06592 -0.03455 -0.07401 -0.03455 -0.07401 C -0.03698 -0.08372 -0.04705 -0.10061 -0.05435 -0.10361 C -0.05556 -0.10523 -0.0566 -0.10708 -0.05799 -0.10847 C -0.05955 -0.10986 -0.06164 -0.11009 -0.06303 -0.11171 C -0.06771 -0.11703 -0.07448 -0.13252 -0.07778 -0.13969 C -0.07883 -0.14177 -0.07917 -0.14432 -0.08021 -0.1464 C -0.08178 -0.14987 -0.08525 -0.15611 -0.08525 -0.15611 C -0.08785 -0.16698 -0.09115 -0.176 -0.09254 -0.18733 C -0.09341 -0.20121 -0.09497 -0.21462 -0.09497 -0.2285 " pathEditMode="relative" ptsTypes="fffffffffffffA">
                                      <p:cBhvr>
                                        <p:cTn id="50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50"/>
                            </p:stCondLst>
                            <p:childTnLst>
                              <p:par>
                                <p:cTn id="5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81221E-6 C -0.00452 -0.00116 -0.0092 -0.00116 -0.01354 -0.00324 C -0.01632 -0.00463 -0.01823 -0.00833 -0.02101 -0.00972 C -0.02656 -0.01249 -0.03195 -0.01457 -0.03715 -0.01804 C -0.05643 -0.01573 -0.06476 -0.01527 -0.08646 -0.01642 C -0.10087 -0.02267 -0.09393 -0.01943 -0.10747 -0.02637 C -0.11406 -0.03354 -0.12031 -0.03932 -0.12847 -0.04279 C -0.13768 -0.05088 -0.12604 -0.0414 -0.13715 -0.04765 C -0.14011 -0.04926 -0.14288 -0.05227 -0.14583 -0.05412 C -0.15191 -0.06476 -0.1467 -0.05782 -0.15434 -0.06407 C -0.15695 -0.06615 -0.16181 -0.07077 -0.16181 -0.07077 C -0.16858 -0.08442 -0.18021 -0.08719 -0.19132 -0.09043 C -0.19774 -0.09228 -0.20347 -0.09783 -0.2099 -0.10037 C -0.22066 -0.10477 -0.21181 -0.10199 -0.22101 -0.10685 C -0.22552 -0.10916 -0.23455 -0.11333 -0.23455 -0.11333 C -0.23577 -0.11448 -0.23698 -0.11587 -0.23837 -0.11679 C -0.23958 -0.11749 -0.24097 -0.11749 -0.24202 -0.11841 C -0.24722 -0.12234 -0.24983 -0.12905 -0.25556 -0.1316 C -0.26181 -0.14408 -0.27899 -0.15889 -0.28889 -0.16605 C -0.29115 -0.16767 -0.29636 -0.17369 -0.3 -0.17438 C -0.31111 -0.17669 -0.31823 -0.176 -0.32969 -0.176 " pathEditMode="relative" ptsTypes="ffffffffffffffffffffA">
                                      <p:cBhvr>
                                        <p:cTn id="71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250"/>
                            </p:stCondLst>
                            <p:childTnLst>
                              <p:par>
                                <p:cTn id="78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1" animBg="1"/>
      <p:bldP spid="2055" grpId="2" animBg="1"/>
      <p:bldP spid="2055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41488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1313842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7548794" y="3361686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504028" y="3159985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5490713" y="3126388"/>
            <a:ext cx="146689" cy="3308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-2104458" y="3320038"/>
            <a:ext cx="13264091" cy="4535112"/>
          </a:xfrm>
          <a:custGeom>
            <a:avLst/>
            <a:gdLst>
              <a:gd name="connsiteX0" fmla="*/ 0 w 12097344"/>
              <a:gd name="connsiteY0" fmla="*/ 2267182 h 4534363"/>
              <a:gd name="connsiteX1" fmla="*/ 6048672 w 12097344"/>
              <a:gd name="connsiteY1" fmla="*/ 0 h 4534363"/>
              <a:gd name="connsiteX2" fmla="*/ 12097344 w 12097344"/>
              <a:gd name="connsiteY2" fmla="*/ 2267182 h 4534363"/>
              <a:gd name="connsiteX3" fmla="*/ 6048672 w 12097344"/>
              <a:gd name="connsiteY3" fmla="*/ 4534364 h 4534363"/>
              <a:gd name="connsiteX4" fmla="*/ 0 w 12097344"/>
              <a:gd name="connsiteY4" fmla="*/ 2267182 h 4534363"/>
              <a:gd name="connsiteX0" fmla="*/ 626662 w 12724006"/>
              <a:gd name="connsiteY0" fmla="*/ 2298227 h 4565409"/>
              <a:gd name="connsiteX1" fmla="*/ 873969 w 12724006"/>
              <a:gd name="connsiteY1" fmla="*/ 1067772 h 4565409"/>
              <a:gd name="connsiteX2" fmla="*/ 6675334 w 12724006"/>
              <a:gd name="connsiteY2" fmla="*/ 31045 h 4565409"/>
              <a:gd name="connsiteX3" fmla="*/ 12724006 w 12724006"/>
              <a:gd name="connsiteY3" fmla="*/ 2298227 h 4565409"/>
              <a:gd name="connsiteX4" fmla="*/ 6675334 w 12724006"/>
              <a:gd name="connsiteY4" fmla="*/ 4565409 h 4565409"/>
              <a:gd name="connsiteX5" fmla="*/ 626662 w 12724006"/>
              <a:gd name="connsiteY5" fmla="*/ 2298227 h 4565409"/>
              <a:gd name="connsiteX0" fmla="*/ 626662 w 12962375"/>
              <a:gd name="connsiteY0" fmla="*/ 2271134 h 4538316"/>
              <a:gd name="connsiteX1" fmla="*/ 873969 w 12962375"/>
              <a:gd name="connsiteY1" fmla="*/ 1040679 h 4538316"/>
              <a:gd name="connsiteX2" fmla="*/ 6675334 w 12962375"/>
              <a:gd name="connsiteY2" fmla="*/ 3952 h 4538316"/>
              <a:gd name="connsiteX3" fmla="*/ 11632280 w 12962375"/>
              <a:gd name="connsiteY3" fmla="*/ 747168 h 4538316"/>
              <a:gd name="connsiteX4" fmla="*/ 12724006 w 12962375"/>
              <a:gd name="connsiteY4" fmla="*/ 2271134 h 4538316"/>
              <a:gd name="connsiteX5" fmla="*/ 6675334 w 12962375"/>
              <a:gd name="connsiteY5" fmla="*/ 4538316 h 4538316"/>
              <a:gd name="connsiteX6" fmla="*/ 626662 w 12962375"/>
              <a:gd name="connsiteY6" fmla="*/ 2271134 h 4538316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2680191 w 12962375"/>
              <a:gd name="connsiteY2" fmla="*/ 498118 h 4537623"/>
              <a:gd name="connsiteX3" fmla="*/ 6675334 w 12962375"/>
              <a:gd name="connsiteY3" fmla="*/ 3259 h 4537623"/>
              <a:gd name="connsiteX4" fmla="*/ 11632280 w 12962375"/>
              <a:gd name="connsiteY4" fmla="*/ 746475 h 4537623"/>
              <a:gd name="connsiteX5" fmla="*/ 12724006 w 12962375"/>
              <a:gd name="connsiteY5" fmla="*/ 2270441 h 4537623"/>
              <a:gd name="connsiteX6" fmla="*/ 6675334 w 12962375"/>
              <a:gd name="connsiteY6" fmla="*/ 4537623 h 4537623"/>
              <a:gd name="connsiteX7" fmla="*/ 626662 w 12962375"/>
              <a:gd name="connsiteY7" fmla="*/ 2270441 h 4537623"/>
              <a:gd name="connsiteX0" fmla="*/ 626662 w 12962375"/>
              <a:gd name="connsiteY0" fmla="*/ 2270441 h 4537623"/>
              <a:gd name="connsiteX1" fmla="*/ 873969 w 12962375"/>
              <a:gd name="connsiteY1" fmla="*/ 1039986 h 4537623"/>
              <a:gd name="connsiteX2" fmla="*/ 828814 w 12962375"/>
              <a:gd name="connsiteY2" fmla="*/ 1344785 h 4537623"/>
              <a:gd name="connsiteX3" fmla="*/ 2680191 w 12962375"/>
              <a:gd name="connsiteY3" fmla="*/ 498118 h 4537623"/>
              <a:gd name="connsiteX4" fmla="*/ 6675334 w 12962375"/>
              <a:gd name="connsiteY4" fmla="*/ 3259 h 4537623"/>
              <a:gd name="connsiteX5" fmla="*/ 11632280 w 12962375"/>
              <a:gd name="connsiteY5" fmla="*/ 746475 h 4537623"/>
              <a:gd name="connsiteX6" fmla="*/ 12724006 w 12962375"/>
              <a:gd name="connsiteY6" fmla="*/ 2270441 h 4537623"/>
              <a:gd name="connsiteX7" fmla="*/ 6675334 w 12962375"/>
              <a:gd name="connsiteY7" fmla="*/ 4537623 h 4537623"/>
              <a:gd name="connsiteX8" fmla="*/ 626662 w 12962375"/>
              <a:gd name="connsiteY8" fmla="*/ 2270441 h 4537623"/>
              <a:gd name="connsiteX0" fmla="*/ 626662 w 13264091"/>
              <a:gd name="connsiteY0" fmla="*/ 2270441 h 4537623"/>
              <a:gd name="connsiteX1" fmla="*/ 873969 w 13264091"/>
              <a:gd name="connsiteY1" fmla="*/ 1039986 h 4537623"/>
              <a:gd name="connsiteX2" fmla="*/ 828814 w 13264091"/>
              <a:gd name="connsiteY2" fmla="*/ 1344785 h 4537623"/>
              <a:gd name="connsiteX3" fmla="*/ 2680191 w 13264091"/>
              <a:gd name="connsiteY3" fmla="*/ 498118 h 4537623"/>
              <a:gd name="connsiteX4" fmla="*/ 6675334 w 13264091"/>
              <a:gd name="connsiteY4" fmla="*/ 3259 h 4537623"/>
              <a:gd name="connsiteX5" fmla="*/ 11632280 w 13264091"/>
              <a:gd name="connsiteY5" fmla="*/ 746475 h 4537623"/>
              <a:gd name="connsiteX6" fmla="*/ 12986947 w 13264091"/>
              <a:gd name="connsiteY6" fmla="*/ 1412518 h 4537623"/>
              <a:gd name="connsiteX7" fmla="*/ 12724006 w 13264091"/>
              <a:gd name="connsiteY7" fmla="*/ 2270441 h 4537623"/>
              <a:gd name="connsiteX8" fmla="*/ 6675334 w 13264091"/>
              <a:gd name="connsiteY8" fmla="*/ 4537623 h 4537623"/>
              <a:gd name="connsiteX9" fmla="*/ 626662 w 13264091"/>
              <a:gd name="connsiteY9" fmla="*/ 2270441 h 4537623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8412 h 4535594"/>
              <a:gd name="connsiteX1" fmla="*/ 873969 w 13264091"/>
              <a:gd name="connsiteY1" fmla="*/ 1037957 h 4535594"/>
              <a:gd name="connsiteX2" fmla="*/ 828814 w 13264091"/>
              <a:gd name="connsiteY2" fmla="*/ 1342756 h 4535594"/>
              <a:gd name="connsiteX3" fmla="*/ 2680191 w 13264091"/>
              <a:gd name="connsiteY3" fmla="*/ 496089 h 4535594"/>
              <a:gd name="connsiteX4" fmla="*/ 6675334 w 13264091"/>
              <a:gd name="connsiteY4" fmla="*/ 1230 h 4535594"/>
              <a:gd name="connsiteX5" fmla="*/ 11677436 w 13264091"/>
              <a:gd name="connsiteY5" fmla="*/ 642845 h 4535594"/>
              <a:gd name="connsiteX6" fmla="*/ 11632280 w 13264091"/>
              <a:gd name="connsiteY6" fmla="*/ 744446 h 4535594"/>
              <a:gd name="connsiteX7" fmla="*/ 12986947 w 13264091"/>
              <a:gd name="connsiteY7" fmla="*/ 1410489 h 4535594"/>
              <a:gd name="connsiteX8" fmla="*/ 12724006 w 13264091"/>
              <a:gd name="connsiteY8" fmla="*/ 2268412 h 4535594"/>
              <a:gd name="connsiteX9" fmla="*/ 6675334 w 13264091"/>
              <a:gd name="connsiteY9" fmla="*/ 4535594 h 4535594"/>
              <a:gd name="connsiteX10" fmla="*/ 626662 w 13264091"/>
              <a:gd name="connsiteY10" fmla="*/ 2268412 h 4535594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32280 w 13264091"/>
              <a:gd name="connsiteY6" fmla="*/ 743964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2027391 w 13264091"/>
              <a:gd name="connsiteY6" fmla="*/ 777831 h 4535112"/>
              <a:gd name="connsiteX7" fmla="*/ 12986947 w 13264091"/>
              <a:gd name="connsiteY7" fmla="*/ 1410007 h 4535112"/>
              <a:gd name="connsiteX8" fmla="*/ 12724006 w 13264091"/>
              <a:gd name="connsiteY8" fmla="*/ 2267930 h 4535112"/>
              <a:gd name="connsiteX9" fmla="*/ 6675334 w 13264091"/>
              <a:gd name="connsiteY9" fmla="*/ 4535112 h 4535112"/>
              <a:gd name="connsiteX10" fmla="*/ 626662 w 13264091"/>
              <a:gd name="connsiteY10" fmla="*/ 2267930 h 4535112"/>
              <a:gd name="connsiteX0" fmla="*/ 626662 w 13264091"/>
              <a:gd name="connsiteY0" fmla="*/ 2267930 h 4535112"/>
              <a:gd name="connsiteX1" fmla="*/ 873969 w 13264091"/>
              <a:gd name="connsiteY1" fmla="*/ 1037475 h 4535112"/>
              <a:gd name="connsiteX2" fmla="*/ 828814 w 13264091"/>
              <a:gd name="connsiteY2" fmla="*/ 1342274 h 4535112"/>
              <a:gd name="connsiteX3" fmla="*/ 2680191 w 13264091"/>
              <a:gd name="connsiteY3" fmla="*/ 495607 h 4535112"/>
              <a:gd name="connsiteX4" fmla="*/ 6675334 w 13264091"/>
              <a:gd name="connsiteY4" fmla="*/ 748 h 4535112"/>
              <a:gd name="connsiteX5" fmla="*/ 11429080 w 13264091"/>
              <a:gd name="connsiteY5" fmla="*/ 608496 h 4535112"/>
              <a:gd name="connsiteX6" fmla="*/ 11643569 w 13264091"/>
              <a:gd name="connsiteY6" fmla="*/ 732673 h 4535112"/>
              <a:gd name="connsiteX7" fmla="*/ 12027391 w 13264091"/>
              <a:gd name="connsiteY7" fmla="*/ 777831 h 4535112"/>
              <a:gd name="connsiteX8" fmla="*/ 12986947 w 13264091"/>
              <a:gd name="connsiteY8" fmla="*/ 1410007 h 4535112"/>
              <a:gd name="connsiteX9" fmla="*/ 12724006 w 13264091"/>
              <a:gd name="connsiteY9" fmla="*/ 2267930 h 4535112"/>
              <a:gd name="connsiteX10" fmla="*/ 6675334 w 13264091"/>
              <a:gd name="connsiteY10" fmla="*/ 4535112 h 4535112"/>
              <a:gd name="connsiteX11" fmla="*/ 626662 w 13264091"/>
              <a:gd name="connsiteY11" fmla="*/ 2267930 h 453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091" h="4535112">
                <a:moveTo>
                  <a:pt x="626662" y="2267930"/>
                </a:moveTo>
                <a:cubicBezTo>
                  <a:pt x="-340232" y="1684991"/>
                  <a:pt x="-134143" y="1415339"/>
                  <a:pt x="873969" y="1037475"/>
                </a:cubicBezTo>
                <a:cubicBezTo>
                  <a:pt x="988565" y="794769"/>
                  <a:pt x="527777" y="1432585"/>
                  <a:pt x="828814" y="1342274"/>
                </a:cubicBezTo>
                <a:cubicBezTo>
                  <a:pt x="1129851" y="1251963"/>
                  <a:pt x="1786675" y="630765"/>
                  <a:pt x="2680191" y="495607"/>
                </a:cubicBezTo>
                <a:cubicBezTo>
                  <a:pt x="3647085" y="322819"/>
                  <a:pt x="5217186" y="-18067"/>
                  <a:pt x="6675334" y="748"/>
                </a:cubicBezTo>
                <a:cubicBezTo>
                  <a:pt x="8133482" y="19563"/>
                  <a:pt x="10602922" y="501560"/>
                  <a:pt x="11429080" y="608496"/>
                </a:cubicBezTo>
                <a:cubicBezTo>
                  <a:pt x="12255238" y="715432"/>
                  <a:pt x="11543851" y="704451"/>
                  <a:pt x="11643569" y="732673"/>
                </a:cubicBezTo>
                <a:cubicBezTo>
                  <a:pt x="11743288" y="760896"/>
                  <a:pt x="11801613" y="649890"/>
                  <a:pt x="12027391" y="777831"/>
                </a:cubicBezTo>
                <a:cubicBezTo>
                  <a:pt x="12253169" y="905772"/>
                  <a:pt x="12804993" y="1156013"/>
                  <a:pt x="12986947" y="1410007"/>
                </a:cubicBezTo>
                <a:cubicBezTo>
                  <a:pt x="13168901" y="1664001"/>
                  <a:pt x="13623541" y="1671820"/>
                  <a:pt x="12724006" y="2267930"/>
                </a:cubicBezTo>
                <a:cubicBezTo>
                  <a:pt x="11824471" y="2864040"/>
                  <a:pt x="10015923" y="4535112"/>
                  <a:pt x="6675334" y="4535112"/>
                </a:cubicBezTo>
                <a:cubicBezTo>
                  <a:pt x="3334745" y="4535112"/>
                  <a:pt x="1593556" y="2850870"/>
                  <a:pt x="626662" y="2267930"/>
                </a:cubicBez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אליפסה 1"/>
          <p:cNvSpPr/>
          <p:nvPr/>
        </p:nvSpPr>
        <p:spPr>
          <a:xfrm>
            <a:off x="7625906" y="881640"/>
            <a:ext cx="1403648" cy="136583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/>
              <a:t>שאלות ששרדת</a:t>
            </a:r>
          </a:p>
          <a:p>
            <a:pPr algn="ctr"/>
            <a:r>
              <a:rPr lang="he-IL" dirty="0" smtClean="0"/>
              <a:t>3</a:t>
            </a:r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>
            <a:off x="56598" y="798031"/>
            <a:ext cx="1403648" cy="136583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שאלות למיליון </a:t>
            </a:r>
          </a:p>
          <a:p>
            <a:pPr algn="ctr"/>
            <a:r>
              <a:rPr lang="he-IL" dirty="0"/>
              <a:t>2</a:t>
            </a:r>
            <a:endParaRPr lang="he-IL" dirty="0" smtClean="0"/>
          </a:p>
        </p:txBody>
      </p:sp>
      <p:sp>
        <p:nvSpPr>
          <p:cNvPr id="3" name="מלבן מעוגל 2"/>
          <p:cNvSpPr/>
          <p:nvPr/>
        </p:nvSpPr>
        <p:spPr>
          <a:xfrm>
            <a:off x="1586341" y="548680"/>
            <a:ext cx="5950879" cy="144554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 smtClean="0"/>
              <a:t>מאין היא?</a:t>
            </a:r>
            <a:endParaRPr lang="he-IL" sz="4000" dirty="0"/>
          </a:p>
        </p:txBody>
      </p:sp>
      <p:sp>
        <p:nvSpPr>
          <p:cNvPr id="5" name="מלבן מעוגל 4"/>
          <p:cNvSpPr/>
          <p:nvPr/>
        </p:nvSpPr>
        <p:spPr>
          <a:xfrm>
            <a:off x="200106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עם תל-אביב</a:t>
            </a:r>
            <a:endParaRPr lang="he-IL" sz="2400" dirty="0"/>
          </a:p>
        </p:txBody>
      </p:sp>
      <p:sp>
        <p:nvSpPr>
          <p:cNvPr id="8" name="מלבן מעוגל 7"/>
          <p:cNvSpPr/>
          <p:nvPr/>
        </p:nvSpPr>
        <p:spPr>
          <a:xfrm rot="437659">
            <a:off x="6480215" y="2475022"/>
            <a:ext cx="2520280" cy="108012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מתל-אביב</a:t>
            </a:r>
            <a:endParaRPr lang="he-IL" sz="2400" dirty="0"/>
          </a:p>
        </p:txBody>
      </p:sp>
      <p:sp>
        <p:nvSpPr>
          <p:cNvPr id="10" name="מלבן מעוגל 9"/>
          <p:cNvSpPr/>
          <p:nvPr/>
        </p:nvSpPr>
        <p:spPr>
          <a:xfrm rot="157675">
            <a:off x="4663749" y="2192960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600000" lon="0" rev="21594000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בתל-אביב</a:t>
            </a:r>
            <a:endParaRPr lang="he-IL" sz="2400" dirty="0"/>
          </a:p>
        </p:txBody>
      </p:sp>
      <p:sp>
        <p:nvSpPr>
          <p:cNvPr id="7" name="אליפסה 6"/>
          <p:cNvSpPr/>
          <p:nvPr/>
        </p:nvSpPr>
        <p:spPr>
          <a:xfrm>
            <a:off x="-358738" y="4135340"/>
            <a:ext cx="9772650" cy="4464496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6840254" y="3717905"/>
            <a:ext cx="1908209" cy="811602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1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 rot="21377643">
            <a:off x="4741061" y="3400830"/>
            <a:ext cx="1792679" cy="710054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 rot="20837896">
            <a:off x="2589431" y="3356296"/>
            <a:ext cx="1964676" cy="729736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19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 rot="20837896">
            <a:off x="547552" y="3718136"/>
            <a:ext cx="1825958" cy="794573"/>
          </a:xfrm>
          <a:prstGeom prst="roundRect">
            <a:avLst>
              <a:gd name="adj" fmla="val 29972"/>
            </a:avLst>
          </a:prstGeom>
          <a:solidFill>
            <a:srgbClr val="D60000"/>
          </a:solidFill>
          <a:ln>
            <a:noFill/>
          </a:ln>
          <a:scene3d>
            <a:camera prst="orthographicFront">
              <a:rot lat="18599996" lon="2099962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433398" y="2214712"/>
            <a:ext cx="2094189" cy="100079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scene3d>
            <a:camera prst="perspectiveHeroicExtremeLeftFacing" fov="7200000">
              <a:rot lat="571041" lon="21294704" rev="239936"/>
            </a:camera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 smtClean="0"/>
              <a:t>לתל-אביב</a:t>
            </a:r>
            <a:endParaRPr lang="he-IL" sz="2400" dirty="0"/>
          </a:p>
        </p:txBody>
      </p:sp>
      <p:sp>
        <p:nvSpPr>
          <p:cNvPr id="2053" name="לחצן פעולה: קדימה או הבא 2052">
            <a:hlinkClick r:id="" action="ppaction://hlinkshowjump?jump=nextslide" highlightClick="1"/>
          </p:cNvPr>
          <p:cNvSpPr/>
          <p:nvPr/>
        </p:nvSpPr>
        <p:spPr>
          <a:xfrm>
            <a:off x="7982472" y="5799499"/>
            <a:ext cx="792088" cy="792088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55" name="לחצן פעולה: חזרה 2054">
            <a:hlinkClick r:id="" action="ppaction://hlinkshowjump?jump=previousslide" highlightClick="1"/>
          </p:cNvPr>
          <p:cNvSpPr/>
          <p:nvPr/>
        </p:nvSpPr>
        <p:spPr>
          <a:xfrm>
            <a:off x="8043297" y="5855049"/>
            <a:ext cx="670437" cy="664191"/>
          </a:xfrm>
          <a:prstGeom prst="actionButtonRetur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056" name="קבוצה 2055"/>
          <p:cNvGrpSpPr/>
          <p:nvPr/>
        </p:nvGrpSpPr>
        <p:grpSpPr>
          <a:xfrm>
            <a:off x="3587052" y="4723031"/>
            <a:ext cx="1561012" cy="1226249"/>
            <a:chOff x="5076056" y="3243300"/>
            <a:chExt cx="1411019" cy="958102"/>
          </a:xfrm>
        </p:grpSpPr>
        <p:pic>
          <p:nvPicPr>
            <p:cNvPr id="120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2528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365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3403897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322158" y="3486855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5" descr="E:\Downloads\1311003295_Mone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774555">
              <a:off x="5701739" y="3243300"/>
              <a:ext cx="714547" cy="714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81618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8363E-6 C 0.00173 -0.00046 0.0033 -0.00093 0.00503 -0.00162 C 0.00746 -0.00254 0.01232 -0.00486 0.01232 -0.00486 C 0.02153 -0.01711 0.04809 -0.01873 0.05937 -0.01966 C 0.07066 -0.02544 0.08246 -0.0296 0.09392 -0.03446 C 0.1158 -0.04371 0.13732 -0.05412 0.15937 -0.06244 C 0.17222 -0.0673 0.18472 -0.07562 0.19757 -0.07886 C 0.20746 -0.08418 0.21684 -0.08881 0.22726 -0.09204 C 0.25104 -0.10823 0.27864 -0.11101 0.30382 -0.12165 C 0.30972 -0.1272 0.31771 -0.12858 0.32465 -0.13159 C 0.33455 -0.13575 0.32257 -0.13067 0.33212 -0.13483 C 0.33333 -0.13529 0.33576 -0.13645 0.33576 -0.13645 C 0.3408 -0.14315 0.33559 -0.13737 0.34201 -0.14154 C 0.3434 -0.14246 0.34444 -0.14362 0.34566 -0.14477 C 0.34653 -0.1457 0.34722 -0.14732 0.34826 -0.14801 C 0.3493 -0.14894 0.35069 -0.14894 0.35191 -0.14963 C 0.35538 -0.15194 0.35781 -0.15611 0.36059 -0.15957 C 0.36146 -0.16304 0.36684 -0.17784 0.3691 -0.18085 " pathEditMode="relative" ptsTypes="fffffffffffffffffA">
                                      <p:cBhvr>
                                        <p:cTn id="6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11111E-6 -5.06938E-6 C 0.00208 -0.0118 0.00746 -0.02429 0.01232 -0.0347 C 0.0151 -0.04071 0.02101 -0.04788 0.02344 -0.05435 C 0.02621 -0.06152 0.02986 -0.06707 0.03333 -0.07401 C 0.04201 -0.09113 0.03611 -0.0828 0.04201 -0.09066 C 0.04618 -0.10708 0.05469 -0.12165 0.06285 -0.13507 C 0.06545 -0.13946 0.0684 -0.1464 0.07153 -0.14987 C 0.07413 -0.15264 0.07743 -0.1538 0.08021 -0.15634 C 0.08594 -0.16791 0.08264 -0.16421 0.08889 -0.16953 C 0.09271 -0.17693 0.09809 -0.18595 0.10364 -0.1908 C 0.10503 -0.19682 0.10781 -0.20445 0.10868 -0.21069 C 0.10903 -0.21347 0.10903 -0.21624 0.10989 -0.21879 C 0.11267 -0.22711 0.11597 -0.22804 0.11597 -0.23682 " pathEditMode="relative" ptsTypes="ffffffffffffA">
                                      <p:cBhvr>
                                        <p:cTn id="28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50"/>
                            </p:stCondLst>
                            <p:childTnLst>
                              <p:par>
                                <p:cTn id="35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6.0592E-6 C -0.00139 -0.00741 -0.00313 -0.01596 -0.00747 -0.02128 C -0.00903 -0.02984 -0.00921 -0.03608 -0.01476 -0.04094 C -0.01754 -0.04649 -0.01928 -0.05042 -0.02344 -0.05412 C -0.02605 -0.06522 -0.0224 -0.05366 -0.0283 -0.06245 C -0.03073 -0.06592 -0.03455 -0.07401 -0.03455 -0.07401 C -0.03698 -0.08372 -0.04705 -0.10061 -0.05435 -0.10361 C -0.05556 -0.10523 -0.0566 -0.10708 -0.05799 -0.10847 C -0.05955 -0.10986 -0.06164 -0.11009 -0.06303 -0.11171 C -0.06771 -0.11703 -0.07448 -0.13252 -0.07778 -0.13969 C -0.07883 -0.14177 -0.07917 -0.14432 -0.08021 -0.1464 C -0.08178 -0.14987 -0.08525 -0.15611 -0.08525 -0.15611 C -0.08785 -0.16698 -0.09115 -0.176 -0.09254 -0.18733 C -0.09341 -0.20121 -0.09497 -0.21462 -0.09497 -0.2285 " pathEditMode="relative" ptsTypes="fffffffffffffA">
                                      <p:cBhvr>
                                        <p:cTn id="49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81221E-6 C -0.00452 -0.00116 -0.0092 -0.00116 -0.01354 -0.00324 C -0.01632 -0.00463 -0.01823 -0.00833 -0.02101 -0.00972 C -0.02656 -0.01249 -0.03195 -0.01457 -0.03715 -0.01804 C -0.05643 -0.01573 -0.06476 -0.01527 -0.08646 -0.01642 C -0.10087 -0.02267 -0.09393 -0.01943 -0.10747 -0.02637 C -0.11406 -0.03354 -0.12031 -0.03932 -0.12847 -0.04279 C -0.13768 -0.05088 -0.12604 -0.0414 -0.13715 -0.04765 C -0.14011 -0.04926 -0.14288 -0.05227 -0.14583 -0.05412 C -0.15191 -0.06476 -0.1467 -0.05782 -0.15434 -0.06407 C -0.15695 -0.06615 -0.16181 -0.07077 -0.16181 -0.07077 C -0.16858 -0.08442 -0.18021 -0.08719 -0.19132 -0.09043 C -0.19774 -0.09228 -0.20347 -0.09783 -0.2099 -0.10037 C -0.22066 -0.10477 -0.21181 -0.10199 -0.22101 -0.10685 C -0.22552 -0.10916 -0.23455 -0.11333 -0.23455 -0.11333 C -0.23577 -0.11448 -0.23698 -0.11587 -0.23837 -0.11679 C -0.23958 -0.11749 -0.24097 -0.11749 -0.24202 -0.11841 C -0.24722 -0.12234 -0.24983 -0.12905 -0.25556 -0.1316 C -0.26181 -0.14408 -0.27899 -0.15889 -0.28889 -0.16605 C -0.29115 -0.16767 -0.29636 -0.17369 -0.3 -0.17438 C -0.31111 -0.17669 -0.31823 -0.176 -0.32969 -0.176 " pathEditMode="relative" ptsTypes="ffffffffffffffffffffA">
                                      <p:cBhvr>
                                        <p:cTn id="70" dur="1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5" grpId="1" animBg="1"/>
      <p:bldP spid="2055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68337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101</Words>
  <Application>Microsoft Office PowerPoint</Application>
  <PresentationFormat>‫הצגה על המסך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סהר</dc:creator>
  <cp:lastModifiedBy>אתי</cp:lastModifiedBy>
  <cp:revision>31</cp:revision>
  <dcterms:created xsi:type="dcterms:W3CDTF">2011-07-18T06:54:24Z</dcterms:created>
  <dcterms:modified xsi:type="dcterms:W3CDTF">2012-06-13T06:09:11Z</dcterms:modified>
</cp:coreProperties>
</file>