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9"/>
  </p:notesMasterIdLst>
  <p:sldIdLst>
    <p:sldId id="256" r:id="rId2"/>
    <p:sldId id="273" r:id="rId3"/>
    <p:sldId id="263" r:id="rId4"/>
    <p:sldId id="270" r:id="rId5"/>
    <p:sldId id="262" r:id="rId6"/>
    <p:sldId id="258" r:id="rId7"/>
    <p:sldId id="259" r:id="rId8"/>
    <p:sldId id="257" r:id="rId9"/>
    <p:sldId id="260" r:id="rId10"/>
    <p:sldId id="261" r:id="rId11"/>
    <p:sldId id="264" r:id="rId12"/>
    <p:sldId id="266" r:id="rId13"/>
    <p:sldId id="271" r:id="rId14"/>
    <p:sldId id="274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984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6BF937-BF06-4123-A454-5736CEFD5442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180CCD-833A-4F96-975E-4281211A99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771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 smtClean="0">
                <a:cs typeface="David" pitchFamily="2" charset="-79"/>
              </a:rPr>
              <a:t>http://www.toondoo.com/View.toon?param=5114816</a:t>
            </a:r>
            <a:endParaRPr lang="he-IL" sz="1200" b="1" i="0" smtClean="0">
              <a:cs typeface="David" pitchFamily="2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80CCD-833A-4F96-975E-4281211A993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7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184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184" y="3905864"/>
            <a:ext cx="6172200" cy="1123336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331640" y="1554480"/>
            <a:ext cx="4222308" cy="388620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5868145" y="1554480"/>
            <a:ext cx="2075688" cy="3886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1331641" y="1554480"/>
            <a:ext cx="4224528" cy="3886200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55584" y="1545336"/>
            <a:ext cx="4224528" cy="3886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84" y="1472184"/>
            <a:ext cx="6172200" cy="2130552"/>
          </a:xfrm>
        </p:spPr>
        <p:txBody>
          <a:bodyPr anchor="t">
            <a:noAutofit/>
          </a:bodyPr>
          <a:lstStyle>
            <a:lvl1pPr algn="r">
              <a:defRPr sz="48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6184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609600"/>
            <a:ext cx="3616325" cy="1066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254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010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430088" y="6356350"/>
            <a:ext cx="5102352" cy="3651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6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430088" y="6356350"/>
            <a:ext cx="5102352" cy="3651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9512" y="1551543"/>
            <a:ext cx="1828800" cy="365125"/>
          </a:xfrm>
        </p:spPr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758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563888" y="6356350"/>
            <a:ext cx="5102352" cy="365125"/>
          </a:xfrm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224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r">
              <a:defRPr sz="1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650999"/>
            <a:ext cx="5627687" cy="4220765"/>
          </a:xfrm>
        </p:spPr>
        <p:txBody>
          <a:bodyPr/>
          <a:lstStyle>
            <a:lvl1pPr marL="0" indent="0" algn="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752" y="614363"/>
            <a:ext cx="3741738" cy="90963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563888" y="6356350"/>
            <a:ext cx="5102352" cy="365125"/>
          </a:xfrm>
        </p:spPr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8144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74EA-FA20-472E-8555-37522B321214}" type="datetimeFigureOut">
              <a:rPr lang="he-IL" smtClean="0"/>
              <a:t>י"ב/תמוז/תשע"ב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5164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1">
              <a:defRPr sz="12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8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1D2E-2047-4BB5-9AE6-7B03F96677DF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ndoo.com/View.toon?param=51148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noit.com/users/anatblat/canvases/%D7%94%D7%AA%D7%9E%D7%A6%D7%90%D7%95%D7%AA%20%D7%91%D7%9E%D7%A7%D7%95%D7%9D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992888" cy="1080120"/>
          </a:xfrm>
        </p:spPr>
        <p:txBody>
          <a:bodyPr/>
          <a:lstStyle/>
          <a:p>
            <a:pPr algn="ctr"/>
            <a:r>
              <a:rPr lang="he-IL" sz="5400" b="1" dirty="0" smtClean="0">
                <a:cs typeface="David" pitchFamily="2" charset="-79"/>
              </a:rPr>
              <a:t>עַל מַה אֲנַחנוּ מְדַבְּרִים הַיוֹם?</a:t>
            </a:r>
            <a:endParaRPr lang="he-IL" sz="54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15616" y="6209928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en-US" sz="1800" i="0" dirty="0">
                <a:cs typeface="David" pitchFamily="2" charset="-79"/>
                <a:hlinkClick r:id="rId3"/>
              </a:rPr>
              <a:t>http://</a:t>
            </a:r>
            <a:r>
              <a:rPr lang="en-US" sz="1800" i="0" dirty="0" smtClean="0">
                <a:cs typeface="David" pitchFamily="2" charset="-79"/>
                <a:hlinkClick r:id="rId3"/>
              </a:rPr>
              <a:t>www.toondoo.com/View.toon?param=5114816</a:t>
            </a:r>
            <a:endParaRPr lang="en-US" sz="1800" i="0" dirty="0" smtClean="0">
              <a:cs typeface="David" pitchFamily="2" charset="-79"/>
            </a:endParaRPr>
          </a:p>
          <a:p>
            <a:pPr algn="ctr"/>
            <a:endParaRPr lang="he-IL" sz="2400" b="1" i="0" dirty="0">
              <a:cs typeface="David" pitchFamily="2" charset="-79"/>
            </a:endParaRPr>
          </a:p>
        </p:txBody>
      </p:sp>
      <p:pic>
        <p:nvPicPr>
          <p:cNvPr id="1026" name="Picture 2" descr="C:\Documents and Settings\ענת\שולחן העבודה\התמצאות-מטרימה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128792" cy="49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</a:t>
            </a:r>
            <a:r>
              <a:rPr lang="he-IL" sz="8000" b="1" dirty="0" smtClean="0">
                <a:cs typeface="David" pitchFamily="2" charset="-79"/>
              </a:rPr>
              <a:t> הַכַּדוּר?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776864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הַכַּדוּר _____ הָעֵץ  _פְּרָחִים.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5013176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בֵּין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1188" y="5013176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לַ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7170" name="Picture 2" descr="C:\Documents and Settings\ענת\שולחן העבודה\איפה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3372"/>
            <a:ext cx="4132485" cy="32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 הַ____?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40714" y="2064938"/>
            <a:ext cx="7776864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>
                <a:cs typeface="David" pitchFamily="2" charset="-79"/>
              </a:rPr>
              <a:t>הַ____ </a:t>
            </a:r>
            <a:r>
              <a:rPr lang="he-IL" sz="5400" b="1" i="0" dirty="0" smtClean="0">
                <a:cs typeface="David" pitchFamily="2" charset="-79"/>
              </a:rPr>
              <a:t>      ______.</a:t>
            </a:r>
            <a:endParaRPr lang="he-IL" sz="5400" b="1" i="0" dirty="0">
              <a:solidFill>
                <a:srgbClr val="FF0000"/>
              </a:solidFill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13" y="3501008"/>
            <a:ext cx="77787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/>
            <a:r>
              <a:rPr lang="he-IL" sz="5400" b="1" i="0" dirty="0" smtClean="0">
                <a:cs typeface="David" pitchFamily="2" charset="-79"/>
              </a:rPr>
              <a:t>הַ____             הַ______.</a:t>
            </a:r>
            <a:endParaRPr lang="he-IL" sz="5400" b="1" i="0" dirty="0">
              <a:cs typeface="David" pitchFamily="2" charset="-79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3" y="4653136"/>
            <a:ext cx="75316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45182" y="4815591"/>
            <a:ext cx="14401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תַחַת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6572" y="3501008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עַל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512" y="2132856"/>
            <a:ext cx="7920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בַּ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4067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2" grpId="0"/>
      <p:bldP spid="2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 הַ____?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99958" y="4869160"/>
            <a:ext cx="7776864" cy="1123336"/>
          </a:xfrm>
        </p:spPr>
        <p:txBody>
          <a:bodyPr>
            <a:noAutofit/>
          </a:bodyPr>
          <a:lstStyle/>
          <a:p>
            <a:pPr marL="0" lvl="1" algn="r"/>
            <a:r>
              <a:rPr lang="he-IL" sz="5400" b="1" i="0" dirty="0">
                <a:cs typeface="David" pitchFamily="2" charset="-79"/>
              </a:rPr>
              <a:t>הַ____         </a:t>
            </a:r>
            <a:r>
              <a:rPr lang="he-IL" sz="5400" b="1" i="0" dirty="0" smtClean="0">
                <a:cs typeface="David" pitchFamily="2" charset="-79"/>
              </a:rPr>
              <a:t>____    _____.</a:t>
            </a:r>
            <a:endParaRPr lang="he-IL" sz="5400" b="1" i="0" dirty="0">
              <a:cs typeface="David" pitchFamily="2" charset="-79"/>
            </a:endParaRPr>
          </a:p>
          <a:p>
            <a:pPr algn="ctr"/>
            <a:endParaRPr lang="he-IL" sz="5400" b="1" i="0" dirty="0"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501008"/>
            <a:ext cx="82089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ctr"/>
            <a:r>
              <a:rPr lang="he-IL" sz="5400" b="1" i="0" dirty="0" smtClean="0">
                <a:cs typeface="David" pitchFamily="2" charset="-79"/>
              </a:rPr>
              <a:t>הַ____             </a:t>
            </a:r>
            <a:r>
              <a:rPr lang="en-US" sz="5400" b="1" i="0" dirty="0" smtClean="0">
                <a:cs typeface="David" pitchFamily="2" charset="-79"/>
              </a:rPr>
              <a:t>   </a:t>
            </a:r>
            <a:r>
              <a:rPr lang="he-IL" sz="5400" b="1" i="0" dirty="0" smtClean="0">
                <a:cs typeface="David" pitchFamily="2" charset="-79"/>
              </a:rPr>
              <a:t>הַ</a:t>
            </a:r>
            <a:r>
              <a:rPr lang="he-IL" sz="5400" b="1" i="0" dirty="0" smtClean="0">
                <a:cs typeface="David" pitchFamily="2" charset="-79"/>
              </a:rPr>
              <a:t>______.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1045" y="4941168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בֵּין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5213" y="3501008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מוּל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874956"/>
            <a:ext cx="11947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cs typeface="David" pitchFamily="2" charset="-79"/>
              </a:rPr>
              <a:t> </a:t>
            </a:r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ל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01105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/>
            <a:r>
              <a:rPr lang="he-IL" sz="5400" b="1" dirty="0">
                <a:cs typeface="David" pitchFamily="2" charset="-79"/>
              </a:rPr>
              <a:t>הַ____    </a:t>
            </a:r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    </a:t>
            </a:r>
            <a:r>
              <a:rPr lang="en-US" sz="5400" b="1" dirty="0" smtClean="0">
                <a:solidFill>
                  <a:srgbClr val="FF0000"/>
                </a:solidFill>
                <a:cs typeface="David" pitchFamily="2" charset="-79"/>
              </a:rPr>
              <a:t>         </a:t>
            </a:r>
            <a:r>
              <a:rPr lang="he-IL" sz="5400" b="1" dirty="0" smtClean="0">
                <a:cs typeface="David" pitchFamily="2" charset="-79"/>
              </a:rPr>
              <a:t>הַ</a:t>
            </a:r>
            <a:r>
              <a:rPr lang="he-IL" sz="5400" b="1" dirty="0">
                <a:cs typeface="David" pitchFamily="2" charset="-79"/>
              </a:rPr>
              <a:t>______.</a:t>
            </a:r>
          </a:p>
          <a:p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1959382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עַל-יָד</a:t>
            </a:r>
            <a:r>
              <a:rPr lang="en-US" sz="5400" b="1" dirty="0" smtClean="0">
                <a:solidFill>
                  <a:srgbClr val="FF0000"/>
                </a:solidFill>
                <a:cs typeface="David" pitchFamily="2" charset="-79"/>
              </a:rPr>
              <a:t> 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4676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24" grpId="0"/>
      <p:bldP spid="11" grpId="0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 הַ____?</a:t>
            </a:r>
          </a:p>
        </p:txBody>
      </p:sp>
      <p:pic>
        <p:nvPicPr>
          <p:cNvPr id="4098" name="Picture 2" descr="C:\Documents and Settings\ענת\שולחן העבודה\איפה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7128792" cy="41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1872207"/>
          </a:xfrm>
        </p:spPr>
        <p:txBody>
          <a:bodyPr/>
          <a:lstStyle/>
          <a:p>
            <a:pPr algn="ctr"/>
            <a:r>
              <a:rPr lang="he-IL" sz="6000" b="1" dirty="0">
                <a:cs typeface="David" pitchFamily="2" charset="-79"/>
                <a:hlinkClick r:id="rId2"/>
              </a:rPr>
              <a:t>אֵיפֹה</a:t>
            </a:r>
            <a:r>
              <a:rPr lang="he-IL" sz="6000" b="1" dirty="0">
                <a:cs typeface="David" pitchFamily="2" charset="-79"/>
              </a:rPr>
              <a:t> </a:t>
            </a:r>
            <a:r>
              <a:rPr lang="he-IL" sz="6000" b="1" dirty="0" smtClean="0">
                <a:cs typeface="David" pitchFamily="2" charset="-79"/>
              </a:rPr>
              <a:t>אַתָה גָר?</a:t>
            </a:r>
            <a:r>
              <a:rPr lang="he-IL" sz="6000" b="1" dirty="0">
                <a:cs typeface="David" pitchFamily="2" charset="-79"/>
              </a:rPr>
              <a:t/>
            </a:r>
            <a:br>
              <a:rPr lang="he-IL" sz="6000" b="1" dirty="0">
                <a:cs typeface="David" pitchFamily="2" charset="-79"/>
              </a:rPr>
            </a:br>
            <a:r>
              <a:rPr lang="he-IL" sz="6000" b="1" dirty="0">
                <a:cs typeface="David" pitchFamily="2" charset="-79"/>
              </a:rPr>
              <a:t>אֵיפֹה </a:t>
            </a:r>
            <a:r>
              <a:rPr lang="he-IL" sz="6000" b="1" dirty="0" smtClean="0">
                <a:cs typeface="David" pitchFamily="2" charset="-79"/>
              </a:rPr>
              <a:t>אַת גָרָה?</a:t>
            </a:r>
            <a:endParaRPr lang="he-IL" sz="6000" b="1" dirty="0">
              <a:cs typeface="David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37" y="6093296"/>
            <a:ext cx="7488832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hlinkClick r:id="rId2"/>
              </a:rPr>
              <a:t>http://linoit.com/users/anatblat/canvases/%</a:t>
            </a:r>
            <a:r>
              <a:rPr lang="en-US" sz="1400" dirty="0" smtClean="0">
                <a:hlinkClick r:id="rId2"/>
              </a:rPr>
              <a:t>D7%94%D7%AA%D7%9E%D7%A6%D7%90%D7%95%D7%AA%20%D7%91%D7%9E%D7%A7%D7%95%D7%9D</a:t>
            </a:r>
            <a:endParaRPr lang="en-US" sz="1400" dirty="0" smtClean="0"/>
          </a:p>
          <a:p>
            <a:pPr algn="l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16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6766" y="2708920"/>
            <a:ext cx="20357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סְלִיחָה,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966887"/>
            <a:ext cx="13486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אֲדוֹנִי,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501007"/>
            <a:ext cx="14926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גְבִרתִי,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966887"/>
            <a:ext cx="46085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אוּלַי אַתָה יוֹדֵעַ אֵיפֹה ...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01007"/>
            <a:ext cx="48965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אוּלַי אַת יוֹדַעַת אֵיפֹה ...</a:t>
            </a:r>
            <a:endParaRPr lang="he-IL" sz="4000" b="1" dirty="0">
              <a:cs typeface="David" pitchFamily="2" charset="-79"/>
            </a:endParaRPr>
          </a:p>
        </p:txBody>
      </p:sp>
      <p:cxnSp>
        <p:nvCxnSpPr>
          <p:cNvPr id="11" name="מחבר חץ ישר 10"/>
          <p:cNvCxnSpPr>
            <a:endCxn id="6" idx="3"/>
          </p:cNvCxnSpPr>
          <p:nvPr/>
        </p:nvCxnSpPr>
        <p:spPr>
          <a:xfrm flipH="1">
            <a:off x="6856767" y="3284984"/>
            <a:ext cx="379529" cy="569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6774454" y="2500137"/>
            <a:ext cx="495672" cy="41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99592" y="5157192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b="1" dirty="0" smtClean="0">
                <a:cs typeface="David" pitchFamily="2" charset="-79"/>
              </a:rPr>
              <a:t>קטע</a:t>
            </a:r>
            <a:r>
              <a:rPr lang="he-IL" b="1" dirty="0">
                <a:cs typeface="David" pitchFamily="2" charset="-79"/>
              </a:rPr>
              <a:t> </a:t>
            </a:r>
            <a:r>
              <a:rPr lang="he-IL" b="1" dirty="0" smtClean="0">
                <a:cs typeface="David" pitchFamily="2" charset="-79"/>
              </a:rPr>
              <a:t>האזנה</a:t>
            </a:r>
            <a:endParaRPr lang="he-IL" dirty="0"/>
          </a:p>
        </p:txBody>
      </p:sp>
      <p:pic>
        <p:nvPicPr>
          <p:cNvPr id="7" name="01 Dialog-meid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6766" y="2708920"/>
            <a:ext cx="203571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סְלִיחָה,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966887"/>
            <a:ext cx="13486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אֲדוֹנִי,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501007"/>
            <a:ext cx="14926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גְבִרתִי,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8520" y="1966887"/>
            <a:ext cx="56166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אַתָה יָכוֹל לְהַגִיד לִי אֵיפֹה ...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01007"/>
            <a:ext cx="53640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אַתְ יְכוֹלָה לְהַגִיד לִי אֵיפֹה ...</a:t>
            </a:r>
            <a:endParaRPr lang="he-IL" sz="4000" b="1" dirty="0">
              <a:cs typeface="David" pitchFamily="2" charset="-79"/>
            </a:endParaRPr>
          </a:p>
        </p:txBody>
      </p:sp>
      <p:cxnSp>
        <p:nvCxnSpPr>
          <p:cNvPr id="11" name="מחבר חץ ישר 10"/>
          <p:cNvCxnSpPr>
            <a:endCxn id="6" idx="3"/>
          </p:cNvCxnSpPr>
          <p:nvPr/>
        </p:nvCxnSpPr>
        <p:spPr>
          <a:xfrm flipH="1">
            <a:off x="6856767" y="3284984"/>
            <a:ext cx="379529" cy="569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6774454" y="2500137"/>
            <a:ext cx="495672" cy="41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966887"/>
            <a:ext cx="50210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תַגִיד לִי בְּבַקָשָה, אֵיפֹה...</a:t>
            </a:r>
            <a:endParaRPr lang="he-IL" sz="4000" b="1" dirty="0">
              <a:cs typeface="Davi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3501007"/>
            <a:ext cx="50210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>
                <a:cs typeface="David" pitchFamily="2" charset="-79"/>
              </a:rPr>
              <a:t>תַגִידִי </a:t>
            </a:r>
            <a:r>
              <a:rPr lang="he-IL" sz="4000" b="1" smtClean="0">
                <a:cs typeface="David" pitchFamily="2" charset="-79"/>
              </a:rPr>
              <a:t>לִי בְּבַקָשָה, אֵיפֹה</a:t>
            </a:r>
            <a:r>
              <a:rPr lang="he-IL" sz="4000" b="1" dirty="0" smtClean="0">
                <a:cs typeface="David" pitchFamily="2" charset="-79"/>
              </a:rPr>
              <a:t>...</a:t>
            </a:r>
            <a:endParaRPr lang="he-IL" sz="4000" b="1" dirty="0">
              <a:cs typeface="David" pitchFamily="2" charset="-79"/>
            </a:endParaRPr>
          </a:p>
        </p:txBody>
      </p:sp>
      <p:cxnSp>
        <p:nvCxnSpPr>
          <p:cNvPr id="11" name="מחבר חץ ישר 10"/>
          <p:cNvCxnSpPr>
            <a:endCxn id="6" idx="3"/>
          </p:cNvCxnSpPr>
          <p:nvPr/>
        </p:nvCxnSpPr>
        <p:spPr>
          <a:xfrm flipH="1">
            <a:off x="6856767" y="3284984"/>
            <a:ext cx="379530" cy="569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6774454" y="2500137"/>
            <a:ext cx="495672" cy="41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0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</a:t>
            </a:r>
            <a:r>
              <a:rPr lang="he-IL" sz="8000" b="1" dirty="0" smtClean="0">
                <a:cs typeface="David" pitchFamily="2" charset="-79"/>
              </a:rPr>
              <a:t> הַ____?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200800" cy="1123336"/>
          </a:xfrm>
        </p:spPr>
        <p:txBody>
          <a:bodyPr>
            <a:noAutofit/>
          </a:bodyPr>
          <a:lstStyle/>
          <a:p>
            <a:pPr algn="l"/>
            <a:r>
              <a:rPr lang="he-IL" sz="4800" b="1" i="0" dirty="0" smtClean="0">
                <a:cs typeface="David" pitchFamily="2" charset="-79"/>
              </a:rPr>
              <a:t>הכינה: ענת בלט</a:t>
            </a:r>
            <a:endParaRPr lang="he-IL" sz="4800" b="1" i="0" dirty="0">
              <a:cs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22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76672"/>
            <a:ext cx="6172199" cy="2251579"/>
          </a:xfrm>
        </p:spPr>
        <p:txBody>
          <a:bodyPr/>
          <a:lstStyle/>
          <a:p>
            <a:pPr algn="ctr"/>
            <a:r>
              <a:rPr lang="he-IL" sz="8000" b="1" dirty="0" smtClean="0">
                <a:cs typeface="David" pitchFamily="2" charset="-79"/>
              </a:rPr>
              <a:t>אֵיפֹה הַיֶלֶד?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200800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הַיֶלֶד</a:t>
            </a:r>
            <a:r>
              <a:rPr lang="en-US" sz="5400" b="1" i="0" dirty="0" smtClean="0">
                <a:cs typeface="David" pitchFamily="2" charset="-79"/>
              </a:rPr>
              <a:t>    </a:t>
            </a:r>
            <a:r>
              <a:rPr lang="he-IL" sz="5400" b="1" i="0" dirty="0" smtClean="0">
                <a:cs typeface="David" pitchFamily="2" charset="-79"/>
              </a:rPr>
              <a:t> _ מִיטָה.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996353"/>
            <a:ext cx="10081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בַּ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2051" name="Picture 3" descr="C:\Documents and Settings\ענת\שולחן העבודה\איפה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80" y="1844824"/>
            <a:ext cx="4248471" cy="33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 smtClean="0">
                <a:cs typeface="David" pitchFamily="2" charset="-79"/>
              </a:rPr>
              <a:t>אֵיפֹה הַסְפָרִים?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200800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הַסְפָרִים _____ הַשוּלְחָן.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4959677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עַל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1026" name="Picture 2" descr="C:\Documents and Settings\ענת\שולחן העבודה\איפה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3235"/>
            <a:ext cx="4063698" cy="318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 smtClean="0">
                <a:cs typeface="David" pitchFamily="2" charset="-79"/>
              </a:rPr>
              <a:t>אֵיפֹה הַתְמוּנָה?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200800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הַתְמוּנָה _____ הַקִיר.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6014" y="5013176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עַל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5" name="Picture 2" descr="C:\Documents and Settings\ענת\שולחן העבודה\איפה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9316"/>
            <a:ext cx="4195061" cy="32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</a:t>
            </a:r>
            <a:r>
              <a:rPr lang="he-IL" sz="8000" b="1" dirty="0" smtClean="0">
                <a:cs typeface="David" pitchFamily="2" charset="-79"/>
              </a:rPr>
              <a:t> הַכֶּלֶב?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200800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הַכֶּלֶב _____ הַסַפָּה.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013176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עַל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4098" name="Picture 2" descr="C:\Documents and Settings\ענת\שולחן העבודה\איפה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85" y="1928977"/>
            <a:ext cx="3916461" cy="30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</a:t>
            </a:r>
            <a:r>
              <a:rPr lang="he-IL" sz="8000" b="1" dirty="0" smtClean="0">
                <a:cs typeface="David" pitchFamily="2" charset="-79"/>
              </a:rPr>
              <a:t> הֶחָתוּל?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200800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הֶחָתוּל _____ הַשוּלְחָן.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085184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תַחַת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5122" name="Picture 2" descr="C:\Documents and Settings\ענת\שולחן העבודה\איפה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8338"/>
            <a:ext cx="38004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4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172199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</a:t>
            </a:r>
            <a:r>
              <a:rPr lang="he-IL" sz="8000" b="1" dirty="0" smtClean="0">
                <a:cs typeface="David" pitchFamily="2" charset="-79"/>
              </a:rPr>
              <a:t> הַכִּיסֵא?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200800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הַכִּיסֵא _____ הַשוּלְחָן.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013176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עַל-יָד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2050" name="Picture 2" descr="C:\Documents and Settings\ענת\שולחן העבודה\איפה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04114"/>
            <a:ext cx="380047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9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180528" y="404664"/>
            <a:ext cx="9324528" cy="2251579"/>
          </a:xfrm>
        </p:spPr>
        <p:txBody>
          <a:bodyPr/>
          <a:lstStyle/>
          <a:p>
            <a:pPr algn="ctr"/>
            <a:r>
              <a:rPr lang="he-IL" sz="8000" b="1" dirty="0">
                <a:cs typeface="David" pitchFamily="2" charset="-79"/>
              </a:rPr>
              <a:t>אֵיפֹה</a:t>
            </a:r>
            <a:r>
              <a:rPr lang="he-IL" sz="8000" b="1" dirty="0" smtClean="0">
                <a:cs typeface="David" pitchFamily="2" charset="-79"/>
              </a:rPr>
              <a:t> הַתַלמִידָה?</a:t>
            </a:r>
            <a:endParaRPr lang="he-IL" sz="8000" b="1" dirty="0">
              <a:cs typeface="David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99592" y="5085184"/>
            <a:ext cx="7848872" cy="1123336"/>
          </a:xfrm>
        </p:spPr>
        <p:txBody>
          <a:bodyPr>
            <a:noAutofit/>
          </a:bodyPr>
          <a:lstStyle/>
          <a:p>
            <a:pPr algn="ctr"/>
            <a:r>
              <a:rPr lang="he-IL" sz="5400" b="1" i="0" dirty="0" smtClean="0">
                <a:cs typeface="David" pitchFamily="2" charset="-79"/>
              </a:rPr>
              <a:t>הַתַלמִידָה _____ הַלוּחַ.</a:t>
            </a:r>
            <a:endParaRPr lang="he-IL" sz="5400" b="1" i="0" dirty="0">
              <a:cs typeface="David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085184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cs typeface="David" pitchFamily="2" charset="-79"/>
              </a:rPr>
              <a:t>מוּל</a:t>
            </a:r>
            <a:endParaRPr lang="he-IL" sz="5400" b="1" dirty="0">
              <a:solidFill>
                <a:srgbClr val="FF0000"/>
              </a:solidFill>
              <a:cs typeface="David" pitchFamily="2" charset="-79"/>
            </a:endParaRPr>
          </a:p>
        </p:txBody>
      </p:sp>
      <p:pic>
        <p:nvPicPr>
          <p:cNvPr id="6146" name="Picture 2" descr="C:\Documents and Settings\ענת\שולחן העבודה\איפה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99898"/>
            <a:ext cx="4060477" cy="31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radeshow_TP101859859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TC101859861[[fn=תערוכה מקצועית]]</Template>
  <TotalTime>371</TotalTime>
  <Words>180</Words>
  <Application>Microsoft Office PowerPoint</Application>
  <PresentationFormat>‫הצגה על המסך (4:3)</PresentationFormat>
  <Paragraphs>61</Paragraphs>
  <Slides>17</Slides>
  <Notes>1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tradeshow_TP101859859</vt:lpstr>
      <vt:lpstr>עַל מַה אֲנַחנוּ מְדַבְּרִים הַיוֹם?</vt:lpstr>
      <vt:lpstr>אֵיפֹה הַ____?</vt:lpstr>
      <vt:lpstr>אֵיפֹה הַיֶלֶד?</vt:lpstr>
      <vt:lpstr>אֵיפֹה הַסְפָרִים?</vt:lpstr>
      <vt:lpstr>אֵיפֹה הַתְמוּנָה?</vt:lpstr>
      <vt:lpstr>אֵיפֹה הַכֶּלֶב?</vt:lpstr>
      <vt:lpstr>אֵיפֹה הֶחָתוּל?</vt:lpstr>
      <vt:lpstr>אֵיפֹה הַכִּיסֵא?</vt:lpstr>
      <vt:lpstr>אֵיפֹה הַתַלמִידָה?</vt:lpstr>
      <vt:lpstr>אֵיפֹה הַכַּדוּר?</vt:lpstr>
      <vt:lpstr>אֵיפֹה הַ____?</vt:lpstr>
      <vt:lpstr>אֵיפֹה הַ____?</vt:lpstr>
      <vt:lpstr>אֵיפֹה הַ____?</vt:lpstr>
      <vt:lpstr>אֵיפֹה אַתָה גָר? אֵיפֹה אַת גָרָה?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איפה הספר?</dc:title>
  <dc:creator>ענת</dc:creator>
  <cp:lastModifiedBy>ענת</cp:lastModifiedBy>
  <cp:revision>45</cp:revision>
  <dcterms:created xsi:type="dcterms:W3CDTF">2012-06-23T16:08:37Z</dcterms:created>
  <dcterms:modified xsi:type="dcterms:W3CDTF">2012-07-02T20:47:41Z</dcterms:modified>
</cp:coreProperties>
</file>