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76" r:id="rId3"/>
    <p:sldId id="262" r:id="rId4"/>
    <p:sldId id="260" r:id="rId5"/>
    <p:sldId id="264" r:id="rId6"/>
    <p:sldId id="258" r:id="rId7"/>
    <p:sldId id="274" r:id="rId8"/>
    <p:sldId id="263" r:id="rId9"/>
    <p:sldId id="265" r:id="rId10"/>
    <p:sldId id="261" r:id="rId11"/>
    <p:sldId id="275" r:id="rId12"/>
    <p:sldId id="266" r:id="rId13"/>
    <p:sldId id="268" r:id="rId14"/>
    <p:sldId id="267" r:id="rId15"/>
    <p:sldId id="273" r:id="rId16"/>
    <p:sldId id="270" r:id="rId17"/>
    <p:sldId id="269" r:id="rId18"/>
    <p:sldId id="259" r:id="rId19"/>
    <p:sldId id="271" r:id="rId20"/>
    <p:sldId id="277" r:id="rId2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00FF"/>
    <a:srgbClr val="0066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18" d="100"/>
          <a:sy n="118" d="100"/>
        </p:scale>
        <p:origin x="17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C43E-F095-4599-9905-AC5F8736E5B2}" type="datetimeFigureOut">
              <a:rPr lang="he-IL" smtClean="0"/>
              <a:t>כ"ב/שבט/תשע"ה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029A-955F-4118-AA7E-9C1AF095B7BB}" type="slidenum">
              <a:rPr lang="he-IL" smtClean="0"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C43E-F095-4599-9905-AC5F8736E5B2}" type="datetimeFigureOut">
              <a:rPr lang="he-IL" smtClean="0"/>
              <a:t>כ"ב/שבט/תשע"ה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029A-955F-4118-AA7E-9C1AF095B7B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C43E-F095-4599-9905-AC5F8736E5B2}" type="datetimeFigureOut">
              <a:rPr lang="he-IL" smtClean="0"/>
              <a:t>כ"ב/שבט/תשע"ה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029A-955F-4118-AA7E-9C1AF095B7B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C43E-F095-4599-9905-AC5F8736E5B2}" type="datetimeFigureOut">
              <a:rPr lang="he-IL" smtClean="0"/>
              <a:t>כ"ב/שבט/תשע"ה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029A-955F-4118-AA7E-9C1AF095B7BB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C43E-F095-4599-9905-AC5F8736E5B2}" type="datetimeFigureOut">
              <a:rPr lang="he-IL" smtClean="0"/>
              <a:t>כ"ב/שבט/תשע"ה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029A-955F-4118-AA7E-9C1AF095B7B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C43E-F095-4599-9905-AC5F8736E5B2}" type="datetimeFigureOut">
              <a:rPr lang="he-IL" smtClean="0"/>
              <a:t>כ"ב/שבט/תשע"ה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029A-955F-4118-AA7E-9C1AF095B7BB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C43E-F095-4599-9905-AC5F8736E5B2}" type="datetimeFigureOut">
              <a:rPr lang="he-IL" smtClean="0"/>
              <a:t>כ"ב/שבט/תשע"ה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029A-955F-4118-AA7E-9C1AF095B7BB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C43E-F095-4599-9905-AC5F8736E5B2}" type="datetimeFigureOut">
              <a:rPr lang="he-IL" smtClean="0"/>
              <a:t>כ"ב/שבט/תשע"ה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029A-955F-4118-AA7E-9C1AF095B7B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C43E-F095-4599-9905-AC5F8736E5B2}" type="datetimeFigureOut">
              <a:rPr lang="he-IL" smtClean="0"/>
              <a:t>כ"ב/שבט/תשע"ה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029A-955F-4118-AA7E-9C1AF095B7B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C43E-F095-4599-9905-AC5F8736E5B2}" type="datetimeFigureOut">
              <a:rPr lang="he-IL" smtClean="0"/>
              <a:t>כ"ב/שבט/תשע"ה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029A-955F-4118-AA7E-9C1AF095B7B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C43E-F095-4599-9905-AC5F8736E5B2}" type="datetimeFigureOut">
              <a:rPr lang="he-IL" smtClean="0"/>
              <a:t>כ"ב/שבט/תשע"ה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8029A-955F-4118-AA7E-9C1AF095B7BB}" type="slidenum">
              <a:rPr lang="he-IL" smtClean="0"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2FC43E-F095-4599-9905-AC5F8736E5B2}" type="datetimeFigureOut">
              <a:rPr lang="he-IL" smtClean="0"/>
              <a:t>כ"ב/שבט/תשע"ה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38029A-955F-4118-AA7E-9C1AF095B7BB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capl.washjeff.edu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projects.telem-hit.net/SortMe/user/gameBord.asp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a/a1/Buses02.jpg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km-haifa.co.il/ulpanim/TempEx/firstMonth/I-NounZZE2.htm" TargetMode="External"/><Relationship Id="rId2" Type="http://schemas.openxmlformats.org/officeDocument/2006/relationships/hyperlink" Target="http://www.mkm-haifa.co.il/ulpanim/TempEx/firstMonth/I-NounZZE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km-haifa.co.il/ulpanim/TempEx/firstMonth/I-NounZZE3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50405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e-IL" sz="2400" dirty="0" smtClean="0"/>
              <a:t>רונית אדלר / מחוז חיפה</a:t>
            </a:r>
            <a:endParaRPr lang="he-IL" sz="2400" dirty="0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27584" y="1196753"/>
            <a:ext cx="7772400" cy="108012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182880" indent="0" algn="ctr">
              <a:buNone/>
            </a:pPr>
            <a:r>
              <a:rPr lang="he-I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הכינוי הרומז</a:t>
            </a:r>
            <a:endParaRPr lang="he-IL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4" name="אובייקט 3">
            <a:hlinkClick r:id="" action="ppaction://ole?verb=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858657"/>
              </p:ext>
            </p:extLst>
          </p:nvPr>
        </p:nvGraphicFramePr>
        <p:xfrm>
          <a:off x="4114800" y="5589240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showAsIcon="1" r:id="rId4" imgW="914400" imgH="714240" progId="Word.Document.8">
                  <p:embed/>
                </p:oleObj>
              </mc:Choice>
              <mc:Fallback>
                <p:oleObj name="Document" showAsIcon="1" r:id="rId4" imgW="914400" imgH="71424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5589240"/>
                        <a:ext cx="914400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92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cdn.fotopedia.com/flickr-1415492210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292" y="0"/>
            <a:ext cx="95050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20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dn.morguefile.com/imageData/public/files/b/binks/preview/fldr_2005_03_28/file000275542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88"/>
            <a:ext cx="9144000" cy="68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70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alad, selada, ik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60"/>
            <a:ext cx="9129722" cy="692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54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creation, cartoon, electronics, television,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672"/>
            <a:ext cx="60960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0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ler\Local Settings\Temporary Internet Files\Content.IE5\ULNP5DF2\MP9004424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64" y="0"/>
            <a:ext cx="56208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3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923928" y="6165304"/>
            <a:ext cx="14895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2"/>
              </a:rPr>
              <a:t>capl@washjeff.edu</a:t>
            </a:r>
            <a:endParaRPr lang="he-IL" sz="1200" dirty="0"/>
          </a:p>
        </p:txBody>
      </p:sp>
      <p:pic>
        <p:nvPicPr>
          <p:cNvPr id="2051" name="Picture 3" descr="compu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5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d, linux, icon, glass, wine, cup, cartoon, dr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404664"/>
            <a:ext cx="633670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09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Documents and Settings\adler\Local Settings\Temporary Internet Files\Content.IE5\SQMRWOQ3\MP90039934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547975"/>
            <a:ext cx="4752528" cy="59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5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631682"/>
              </p:ext>
            </p:extLst>
          </p:nvPr>
        </p:nvGraphicFramePr>
        <p:xfrm>
          <a:off x="1469994" y="836712"/>
          <a:ext cx="6096000" cy="418926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667908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latin typeface="Arial" pitchFamily="34" charset="0"/>
                          <a:cs typeface="Arial" pitchFamily="34" charset="0"/>
                        </a:rPr>
                        <a:t>זה</a:t>
                      </a:r>
                      <a:endParaRPr lang="he-IL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זאת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latin typeface="Arial" pitchFamily="34" charset="0"/>
                          <a:cs typeface="Arial" pitchFamily="34" charset="0"/>
                        </a:rPr>
                        <a:t>אלה</a:t>
                      </a:r>
                      <a:endParaRPr lang="he-IL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8689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58689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586893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586893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586893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586893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48264" y="5198714"/>
            <a:ext cx="100811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400" dirty="0" smtClean="0"/>
              <a:t>כּיסֵא</a:t>
            </a:r>
            <a:endParaRPr lang="he-IL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671900" y="5198714"/>
            <a:ext cx="129614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/>
            </a:lvl1pPr>
          </a:lstStyle>
          <a:p>
            <a:r>
              <a:rPr lang="he-IL" dirty="0" smtClean="0"/>
              <a:t>מוּסיקָה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6002719" y="5940394"/>
            <a:ext cx="129614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/>
            </a:lvl1pPr>
          </a:lstStyle>
          <a:p>
            <a:r>
              <a:rPr lang="he-IL" dirty="0" smtClean="0"/>
              <a:t>אוֹטוֹבּוּס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2393758" y="5198714"/>
            <a:ext cx="100811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/>
            </a:lvl1pPr>
          </a:lstStyle>
          <a:p>
            <a:r>
              <a:rPr lang="he-IL" dirty="0" smtClean="0"/>
              <a:t>אולפָּן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5238074" y="5198714"/>
            <a:ext cx="144016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/>
            </a:lvl1pPr>
          </a:lstStyle>
          <a:p>
            <a:r>
              <a:rPr lang="he-IL" dirty="0" smtClean="0"/>
              <a:t>סטוּדנטִים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5198714"/>
            <a:ext cx="100811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/>
            </a:lvl1pPr>
          </a:lstStyle>
          <a:p>
            <a:r>
              <a:rPr lang="he-IL" dirty="0" smtClean="0"/>
              <a:t>מוֹרוֹת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4466999" y="5940394"/>
            <a:ext cx="125294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/>
            </a:lvl1pPr>
          </a:lstStyle>
          <a:p>
            <a:r>
              <a:rPr lang="he-IL" dirty="0" smtClean="0"/>
              <a:t>תַלמידָה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1763688" y="5940394"/>
            <a:ext cx="100811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/>
            </a:lvl1pPr>
          </a:lstStyle>
          <a:p>
            <a:r>
              <a:rPr lang="he-IL" dirty="0" smtClean="0"/>
              <a:t>פּרָחים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3054573" y="5940394"/>
            <a:ext cx="112965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2400"/>
            </a:lvl1pPr>
          </a:lstStyle>
          <a:p>
            <a:r>
              <a:rPr lang="he-IL" dirty="0" smtClean="0"/>
              <a:t>מכוֹנית</a:t>
            </a:r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2933818" y="147990"/>
            <a:ext cx="316835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מה נכון?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3912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09444 -0.533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-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38784 -0.533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92" y="-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01979 -0.522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-2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40365 -0.438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74" y="-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9462 -0.438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-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-0.05504 -0.46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4375 -0.5467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-0.1066 -0.46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02465 -0.466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אליפסה 1">
            <a:hlinkClick r:id="rId2"/>
          </p:cNvPr>
          <p:cNvSpPr/>
          <p:nvPr/>
        </p:nvSpPr>
        <p:spPr>
          <a:xfrm>
            <a:off x="3491880" y="836712"/>
            <a:ext cx="3217114" cy="308434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000" dirty="0" smtClean="0">
                <a:solidFill>
                  <a:srgbClr val="FFFF00"/>
                </a:solidFill>
              </a:rPr>
              <a:t>משחק</a:t>
            </a:r>
          </a:p>
        </p:txBody>
      </p:sp>
      <p:sp>
        <p:nvSpPr>
          <p:cNvPr id="3" name="מלבן 2"/>
          <p:cNvSpPr/>
          <p:nvPr/>
        </p:nvSpPr>
        <p:spPr>
          <a:xfrm>
            <a:off x="1403648" y="5445224"/>
            <a:ext cx="61926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http://projects.telem-hit.net/SortMe/user/gameBord.aspx</a:t>
            </a:r>
            <a:endParaRPr lang="he-IL" sz="1100" dirty="0"/>
          </a:p>
        </p:txBody>
      </p:sp>
      <p:sp>
        <p:nvSpPr>
          <p:cNvPr id="6" name="אליפסה 5">
            <a:hlinkClick r:id="rId2"/>
          </p:cNvPr>
          <p:cNvSpPr/>
          <p:nvPr/>
        </p:nvSpPr>
        <p:spPr>
          <a:xfrm>
            <a:off x="1619672" y="2132856"/>
            <a:ext cx="2664296" cy="26642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/>
              <a:t>קוד: 1134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4288" y="404664"/>
            <a:ext cx="10801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וֹ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484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6533" flipH="1">
            <a:off x="4456002" y="237386"/>
            <a:ext cx="1180692" cy="1772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5658">
            <a:off x="6717754" y="2548818"/>
            <a:ext cx="1325116" cy="1766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3518">
            <a:off x="3783214" y="2461892"/>
            <a:ext cx="1889760" cy="1417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://cdn.morguefile.com/imageData/public/files/s/seemann/preview/fldr_2010_10_26/file758128812079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1"/>
          <a:stretch/>
        </p:blipFill>
        <p:spPr bwMode="auto">
          <a:xfrm rot="20998424">
            <a:off x="1082811" y="2924944"/>
            <a:ext cx="1675570" cy="1664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קובץ:Buses0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5429">
            <a:off x="611560" y="5085184"/>
            <a:ext cx="2155776" cy="1156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://cdn.morguefile.com/imageData/public/files/j/jeltovski/preview/fldr_2008_11_17/file000150704509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4969">
            <a:off x="3778637" y="4540203"/>
            <a:ext cx="1412556" cy="1883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http://cdn.morguefile.com/imageData/public/files/m/mconnors/preview/fldr_2003_02_04/file000177837716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0" t="8906" r="11230" b="16238"/>
          <a:stretch/>
        </p:blipFill>
        <p:spPr bwMode="auto">
          <a:xfrm rot="849241">
            <a:off x="6300192" y="4940619"/>
            <a:ext cx="1995985" cy="1445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AutoShape 10" descr="data:image/jpeg;base64,/9j/4AAQSkZJRgABAQAAAQABAAD/2wCEAAkGBhQSERUUEhQVFRUVFxcaGBQXGBgYFBgYFxgVFRcYFxgZHCYeFxkkGRcXHy8gJCcpLCwsFR4xNTAqNSYrLCkBCQoKDgwOGg8PGiwiHyQsLCksLCwpLCwsLCwsLCksKSwsLCwsLCwsLCwsLCwsLCwsLCwpLCwsLCwsLCwsLCwsLP/AABEIAMIBAwMBIgACEQEDEQH/xAAcAAACAgMBAQAAAAAAAAAAAAAEBQMGAAIHAQj/xABOEAACAQIDAwcIBQgHBwUBAAABAhEAAwQSIQUxQQYTIlFhcZEHIzJCgaGxwVJicrLRFCQzU5LC0vAVNENzgqLxFlSDo7PT4Rdjk7TDlP/EABkBAAMBAQEAAAAAAAAAAAAAAAECAwAEBf/EACsRAAICAQQBAwEJAQAAAAAAAAABAhExAxIhQVETIjLhBBRCYnGRodHwYf/aAAwDAQACEQMRAD8Apq8qbPW37Jqa3ynsfSP7LfhVLFSIKTahaRerXKKwf7T3N+FNcFikuLmRsy7pHWN4rmqrTIXmWzbysy9K7uJH6vq76VxEk6VnRkNTIR1iua2toXB/aXP/AJH+Rom1ta8N1657WJ+NLTJPWS6OkJRdqubW9u4j9a3uPxFEW+UeIH9qf2U/hrUD7xHwzpAWvQlUG3yqxA9dT3ovyAqZeWOI/wDbP+E/JhW2m+8wLrcWluNGlF7MxJuYe1caMz20YxIEsoJiSdPbQu0d1SkdcRVhBNxPt/w103AW/wBF2KfjZHyrmuB/SJ9o/KunYBhK9ij3un4VBL3FpYLDiPSt/aP3GrMZ6I+2n31r29vT7R+61a430R9u399a9MgKOXX9Rud9v/qJXJLo6R+ya6zy7/qT/at/fWuUgdNvs/xfhXPrZHiXXydLBbvT9+r2/wClX7D/ABt1ROQFwAsCeKfvfjVyxGPtreQNcQdC5vYD1rXbW0PiwzyFY1AbbA7oPwqVaVY/lDhlR82IsDonfdQcO+ohy1wP++Yc911D8DV7Qgztr51z9VPi/wCNCcpj+aX/AO7b4UAvLbBB3P5Tajo+tMxO6N++geUHLTCXcNct276s7LAUBpPu6prNoxVOSg/Of8Dfu0/5GmdoYnsDD3YakHJH+sN2W2+8lG8meUdjD43FG/cCSSBIY8LPUD9GowwL+I6dQuDPTvf3g/6Vqk58oWA/3hf2X/hoSx5QsArXScQOk4I6L7ubtr9HrU1bchi21Bgj0F/njVdPlN2f+v8A8lz+GhMH5Utnqig3mkDXzV3+CtaMXMmkOMu5MNaP0bRb9m3Sy95Vtn5SBdcmDHmrvzWle1eWdjEYU8wzHLaZDKlekVA0nfSaj9oUc3Y61lRXDrWVylShKKkUVqKkUV2nObrR5Hmbf27v3bNBKKPH6Fey7cH+SzQZLV+JEoqdajValUUhwslWpkFRIKIVaJJm61vFF2tmkqGytBgAyNSVBMdHhIphtPYiW7IuIzmTENHt3DrFZuhvQnt3VxktOwF/NMP/AHNv7ooba26itgj8zw/9zb+6KF2pUJHr6eBPhGOde8/EVdsHi7vTyCXyqFHbmke+qpgLPnEHb8xXQthYYc63Zzf3iahHmReWCn4h9uF7S3Dctm4+VCWsBc2R3M83JAyK53cOuKnvcjNsPvxY/wD6sQNe5bddE2wPOYYnheJ/5F8fOiBdjXhXoKC7OTUntZyzG8j8bh7Zu4jE84gIBTnb1zViAD5wAb6VIurdwHxHzrpfLm5ODb7SfeFc3sjf9pB4ug+dQ1kk+Cuk9yGmyNmvfV7SNlNxQubgJOWT3TUp8kV7OFOIt6gmcjHcQPpdvupvyJt9MdvyYGr1/af4fnQ0EmnZSfDOXYryQ3Uts/5UhyqzZeZOsAmJ5zTdvij8J5JrDIrNfvgsqkxzcSQCYlDXQNpHzNz7DfdNQ4VQqLr6q7z2CulRRCbawUz/ANHMP/vGJ8bX/aoXa/kzsYWy19L2IZrcQrG1kMkLrltg8Z0I3V0QXesjxpLy2uD8huwfof8AUSs4pIylZSuRdqb7/wB0337dabM5BpjMRiTde4gW4wGTLJyi3M5lP0jR3k5tzfudlv4uv4VZ+TqRdvx+uu/FR+7UtOPYZOhD/wCjmH/X4nxtf9qtT5G8L/vGK8bP/aq/Fq1Z54GujavBLec3veR22bhW3iLgVVViXVXJLFxAy5AAAo4HfUdnyKllUnFQSAY5rrE/rK6Pm1unqRfdnPzou0IUdw+FK0WWDk2N8jZt27j/AJUDzas0c0ROVc0TzmlDbV5HNgLBVrguFgGJC5AM0LljM0+idZrqu2lnDXx123HilVLynN5sdrKPcx+YqWqltHjk5W661lbPvNZXKUKFbNSCm68n/te6p05ODqbxrs3I56EqU2wmFL2Oj+tbfp6lsfKi05ND6J8T+FFYZDYIRUEO8kt0oJhZEjqG6klLjg2xS4YvXZjjgD2BgD7x+NbLs259H3r+NXA7PYCQyd3Nr+FZbsXesfsr8qS5f5fUm9DSfn91/RTFgGCRp21MjjrFXW3h7v0o9gqezbuzHOGY3DsifiPGqbjmf2T838FdsbU8zzYcDdGhkaLOoG+QPYKlxV7OkAljA4NE5iTvEbo17KtNvDXf1r+PjW5sXf1reJrOS8F9k3Ha5KsY+pvsO3GFsA6EWkEHQyFFB7VFeXMM8emeNKMZgCyksSdR19dRk7OiCoZbMWb6fzxNdE5Pjztz/h/A1Qdn2QuJVQIC6AdgLVfuTR85c9nuH+tR0/mi08DDbJGewD+sbw5m7+NFC0sTujShtroDcw4PG6w/5V0/Kp2wmkSfGK9BX0cWond1Yi5cWh+Rk/XT41zuwu7tdB75/dronLmzGCOu50nt1jXxrn1r+z7bgPgrH51za2S+iqWKLhyNSCn874NXIHzp+wPeT+FVPkimqd3wCmrWo8832F+89b7N8X+pTUyabXaLF37DfA0NaulQoLPrAH6Ps1/1qbbyzhrs/Qb4Vri8M3RKmIEEdfv9ntrokm1wc2o2laI8NduR082bs5mPjNJ+WilcJczTLG2JgcHU6kD+daa2sTmI0V95IEajQadcTNKOXNmMKSBCyvZqXB1FNP4sSEraoTeThwty+x0C2wT3ST8qfbEYw5AaXZnhd/Te4dT6sd81WeRiSuKUT0lsp/8AJcKH41bdm3Sq3GAkG5dGnAC/fHhUoN7eC2q1FNsPWy+mUhBwK6k+OnurdMOFbNmLMAd5JMdXUBuqS25gdXGTr4UM98c9EGdJPw+XhTyclFM5t6VBN09G8ez4ID86MApXcOW3fncdBx1a3bUeyTTWmOoB2r+huDr08YX51R/Kbd1QfWPuCD8avO0j5vvuWx43UFc78pF3zqL1Bj4sw/dqWt8R4ZOfvvrK9NZXJZUYBKmVajBqZK6TkNslJ9pCHXvp2KS7W3jvpZDRyWe0utTKKHtHpeNTrT0KE2hW1rD9PN2ER35P4ffUduiUNFIFhSoKx0rRblY7UaBYJiBSu96B71+IphiTpSPGY2FYcZHxFRmi0WMMLf8Azsn+eP41eOSN3M9yOvvFclw20yHzgmeuJp9s3lZcsW7htmbjFcukaSuY6gjdm4VHTVStlpYOrYpG52zmKkB2gBSDPN3BMljwJpnXKcNy7xaENctm4VkjOQoEiPVsgzBPHjTS15U29bD/ALLT8YrsWpEntY/5e/1M/bT41zbNDWu9z/lUU95RculxVnmhauIcwJZskQAdBDEzJHDhVZu3emnYHP3vwrn1WpS4HjwdF5KmGTufTuCirAMW3Ot5q56KcbfXc+vVB2NyttWCGeYRWntLMoAFNE8qOH5wk27sFVGhtcC5M5rg+kPfTaDUY8+TanLLJtrFE4e6MjglG9WY04xIphiMKHEMJHjVaPLbDYlGtoSGYRDZBv36hiN07qsiY1DqGHfXQnySa8kNjZioQRE8TlXMR1E7+rwpN5QB+Zn7afGrGL6/SHiKrHlFf80XtuqP8rn5Vpv2s0IpPgQcgrel89T4U+F0k+4VddgW/Mn+8vnxv3TVa8mK6Xz22/cH/GrXsVfMr2lz4ux+dT0sIaeQvLXhtiZjdUlZVhKQE69C4Oto9yLRtK8XafKzLcIm4sKVUqOkq9hPXv8ACpxbv8blo/8ACYf/AKmsE82l6Cjru2vddQ/KuXeUG/OKPYo9+Zv3q6Hi8TeyWzltGXn0mXRVZ/oGNF/nfXK+WN+cVc7IHgqr8q59Z8JFIIr617WiNpWVzjjRaISgxjF6/cant4xPpL4iuk5AoCk+2V3Rvn5U3VwRVW29tO7ZvgW+lmTUETAnUCO0D+YgSQ0MluTGW1ILOg72HVRtm4GEqQQdxBkeNcyO3G1z2VWOLlgOvcR7faKLw+177DzaCB9C2zgeFZOXaHcI9M6TbNTK1UDZtzEXAlznRlMNlUAMV0MGBKyO2das+F2owIXmiF+kXzEeOp8ay1VdCvRaVj0NQW19pCzbLncI1gkAFlBJIGkAz7K8ONHbSzbmLt3LL22dBmA9JgBAYE7tdwqjkvIkYu8El7lDh7igW7tstxGcTHdSq9YVtTdQe2aFv8n8G+ttW/wlyvvkUtXABUDMsTEExqIFc7j22dSkmqSoZLZtgwLyE9XSnwANb3VbI2QFiFJAAOsDxpXZdAwOkxE8Y/1Fb3Nv3sOzHDlc7G1ANq3cUrFzQ50JjeRBG89ZoVzwb9Rzi+U93MTdwYuDMd117ZYdcDMdaMs8oldMybLuAcTnuOvXObIJFB4Hyr7Rtwxw2FYbxFp0LacCjHX/AA0ff8rm029G3h7Q7Uade13A91WhpqK+gs57siPH7bYtlFhLW+Ok5OnCC3b1UbtbaeHtpbe2hul4BU3LgZOiSx6LwBOkQNTUWL5b4+6fzjEKV3c2EtQSRA1RGIIJnUjdrSzBYlTfBvajpTA3kgEaL3cOqkkqZosmwO2LFxsrriADroVYaGY1IPjRt/amHXQLij/hsR4m7Xq4vCXTkW/h7UGPOKbcftqoq0bI5AbPvDMdoI5MSLNyyFGkRPSn3VlBPoZyZRtpbWttZuFFYAI058k7upSR76V4XC82EuhQnRIMQGzTIOnZxniK6LtPknsrD5gdporfRc2rh6vQt5SaQXcDgypaxiuegkADDXLakxu848RqNQDRcdoG7Jtk2cZcUFRicp1BBuAHdBGuo7aNxOFxWUc4LxE6Z5Px166ptp8Q2XJca3MmUdkJAIBkpqdSN9F2sXjyn9buFQzQHutcbokrMEMQCRxjSg0mZcF+2Ntq9hcLdNpDzjXEiVJgRqY46TW1ryg4y0AClrKOtHX35t9VbBDadxCLRv3FG8hEtrIH08ik6cSaNs8i9pMoa5ZutMnpXrbkA7t9wmI/kVkpJcGbVljHlYvDfh0P/FI/cqdfK4eOHI64YH3kj4VVLexb1ssL2EvwMpDhWI1kERoNIGubjuHFU21cBmIa/dRgdVNhwV7CBmNBS1LaC4qrLze8qxKnLY9YMAxI3MGgsoPwqfDeWIR5zDgHqS6ze+5aQVQBi8IR0MYncyXFb2BlBPspXituWVPRuc4eoIy/fApt00DajqQ8qGHvKlsW7tsiRLGyRrbe2D0LhMS07uFUDbW0BcvXWB0Z3juLSPdFL0xIYBgIO+gcViSgJbd3/AcaSTcgqkHI+g7qylS8oLcbn8B+NZQ2vwEiNtsoBbMdZMkg9UUK+CHrEDwHxoN9nHOES5mJIAAmNQ53jf6PV61T4bkvdcToIJEkjeCQeM8Oqrbf+iOdZHOw9o27AKq6yxHRHSMidYA3x8BUuO2grsHIYsAVnQaEgnTvApRgcDzN/KSp6LbjPBD1DgT4Gpr99QTmkDrEEfGR4VHUk1LaiunCMlvZY9j8oLQudNSpZkhoB1CrbgxqB0QfbwimOB2gi3cRJ0uXA06R+jRTx19GqnhrdhvXk9RaD8jTL+kraeug7on3a0ynLsnOEPw2CWNjflGGshXUQxTMVlhzSvxkb8o8R3VrjNg4qzba6t+URZOW44aI+ju8TW7corC7jPYooe5ytT1bbHvgU0UlwkCUpN8sZYPkzeuJmuXgNWU731VmU+lGmnXWj7DsKGD3zIdV0YLKnIWMakaFvCodl7SW/mNwLbVYiELkkzMmYHgZk9VSvtGynoIW6U7lURERvPHXdR3RTpg2zZu2JsrbVVW40TJtl1cwYBkQG07eqocPtXDnQORu9MEHcBqQCPfWYflCo6LWwFJY5s2ozMzbo1AkDfwoTZ+xrb2LhIbNb0lTOoQGI3an40OJDpOGRtb/ACTe1637Hk+Aqw7H5X7Lw7BmVbhAA0sFmIE6SygcTx41TLvJYKQRzx6+iPeQIqDFYG2k5QdLZJltQ2VSNI4TurRilgEnfBedseUHZN1YGzrhB00K2NYPrWnJG+hsRsmxcRTNjBFritzb4xMQYWIkICQSqjTX41VtoW7YtmEAIiDlfrGs5ioMUZgcPs8ZTi3xdsk6tYWyyA6QTLFuP0JmnfOBVXg92jg2V2UdMBpDqGyMCgIILAabqCuWgz9MA9KBrOgmY16sp9tXXPsp7YNrHG4w9W7Nogb/AFgs17g8DYBzIqN9YZW99I40FM522z0ytcJhTqDoF7ACewio/wCjEMEnSDrAJOUwRvH8iu47G5WYTDE8/iLSCNVLAt+yJPupTt3ykbDcknCDFEyJGHQb9/SuZW17Jp42wU/BzTCbNt7sp04Tpun1QKa4IBSVUAABdw682pO9jpvM8OqiNo8pMBd6VjBiwzgwTeuNESBKZgqnTgCNRPYtsX/OMfqL7i/41Od4YUkb4O/lCyCeiT0QTAdiRu7AKCu7WxAY83euAFjCliYA0AAfQRugUZgLvR7lQeCg/Ol+JvQCSdxbU/Wun+GgnyEa7O5fY/DgoHVlMyLltSJ9E6plPDr4U/Ty347mwot4VWGhbLcI06l5zTxNVSzsDEXEzW7F1lOoIRoIzHcY13cOzrFZsnAXXY5bdxtwAVGY7pMADup02gMbY/ym7Tuz+csggnLbt21EdclS0e2lGJx1zEF/yi5dulW6JuXHeAUQnLmPRE9VPrvk92hcVnXC3PQAElEY5ic3Qdg2gy7wD1Ulx/J3F2iRcw99YOpbD3CvAemq5T3zRe5oyoR3MOMxHAGB8/nWwsQy6cfkahW7JIkSDuB148OFGYDatywy3UyF0BILorgGN8NpPD2mtTNx0OcLs+7GltzG8BSSv2h6vtih9qbNdwBBHS1O+BB4TR7eWXGNb5p7WGKQBCI1siJiIeBv+jSv/bYN6VqO5p+IoOFYMmKL+ynDEBXI68pr2m3+11v6L+A/GsrXLwHgVX77ZwxztqBmQEARnAAhRr0z49tbribcQwaZmHzSOOoqPDc5EZTEqddIKsG0nrgj200a1maYHpK0H7JU+6i5oTbQnvYoF1K8GGgA36dfsqVwbr5DoXZQZEERLbv54U1x2H5zIBAyPm8AYjTrjTsoK6lwOWKK2Z1JK+tAMdFpAGsb+FBTTwagPE7EyK5LyUMEAb/R7dNGFaYDYNy7EDTr03SRrmYHgdwNMjig4uLkYsQQwOaQcqgSRodw4/Ci9mOXtqUHDeTGvHdJ91b1JeB9i7Yqs7AbMucdFkZgV6UgFRqsqfWGgM9VSWNnWslwsXlHgEIYjKsySGy9I7iab4J4dGfKs25WT9IrK68RC+OnGor2FJtYpQdTeBB7xZbw1p1LyTaBsFctgOmcJ0joywRrETu0imFnYyNrmLDv091Jb+Az3biSFZsSFzamAy3Du71rT+jL6HzeY6sJUkE5DlJ1gkdXXUZaVu0yq1KVFtwuwrWnQU94n402uXFQalVHaQBXN720cSdC92BvjMsD60cO+pMPsK/dhwu/XOxGo4cSfdQ9Lyzbi8/7SYdN91T9mX+7NeXuX2FiGsteBEQy28p7IczH+Gqfc5OOhtC4w844ToyYmTOsTuom3yatnD4m4cxa1zoXWAObnWBvNPGCQGx9tXalrEWWY4VMMII0uNzsagNkOVVAMMTkfogxrFJ+VGzebw6vm0aNJAOoDCBvIhTr2Vbdt2c+FuLoMyQPbApVtzAPfwOFyAklUYzoi/m76sx0UZmGpiqJImJbfIa4V0uKdAdEPFQwBkiN+8TSbG7Ja0TJHooxILRleYnSAZBBk9W+ug2uUeFsW1DNmcIuZbfTXMFAMPojDTr8KEw4OKuuVsOLdxLSguqhF5pi6kA6EEmIGYeytuVjqEkrKvh+TFwuqNlQsGIk8FKg7pj0hwoj+g0V7Kk5udEzuC6rppxylj7K6ls3kgLlwXHYAhSsAawxUnjA1UcDU9/yYWXNsrduA2oADBWUwGXWAvXPsFFNsm2cxbk4pe4BHRuIo0Goa2jcO0mh8Vyd5smNIUtoY3b91dLveTO8LjMrqVLIRlY5uirAyH6I9WDJ49VLMfyOxKuCbNwrkYE6PrmWASgjdPDhQcWFSKCuEdULB2ETxUjoyDoRPDrr3B7Ua0xABEQCVZVuayTFwoxXefRy+kdasG0Nn5EKERLBcsa9NwD941XkwfO4i8qmArSTHVCxHereFI064KQav3YLfsblbsssPyqxebdLX5xKyOxnY+C11jY/L7Zjqq2cTh0HBCRZPdkcL8K+eNnbE51c+aNYGkiABrw4z4UKmzma4EXpFkzgCdwJBnw99Om6FlVn1tauqwlSCOsEEeIoXae2bGHXNfvW7S9dx1UeyTqa+T7d25YfzTvaY7+bcoezVCOBrS8ru2e4zMx3sxLMe9m1Ptp9wKO28qvKvslgUNgY7s5lTbkbjmvAT2FQa5Tyi5RWr8czgsPhV4C1nNyZGkyqa7oCT20hcxW+Axb23zIxQwQGUwwzb4O9T2jWg3Zg1sHzUc6FRsvSQxzktlIzIOkp+0BUSWrbsxCrAURAjXpST7qDvMKl2ZiFXNm4gR3ifxFI14CTYPDoyKTbQmNSTck9phwKymOzcHNm2YGqrx4xr768pW3YKRJmAqB9qW13uO4an3VWXJO+T2kzUy4RoncNNdBvMUi0V2xtw5flAo9FWPuHvqD+n7jaKqjxY/Kgm2fDqpPpcR/5qVsKEcKAT6B149LXdTrTgDcw3CYtGds553RYPN6hpYEZQCdNPxqTZI8yF5ssRnGeQp1Y6Zh0h4UQlwC6J0lDu7GH8VTbMyhGmABcuakwILEj3Gj0Ka4VmF62XIgq6gb4kBomBPodVEYfDg8+FlfODcQF/R2jqu7fPCa2u2sxQqJyup0mIMqxncdGJ9lFYTC5WuEx03BHdkRdfappXJINFbvT+VGJPn0ad0hSQxHcH4VbwqqZJnv16uuerfQL7GRhDlm6VxtIGtzf4DQVGdh5f0N10H0W6a+ydR76D1E+BtpNtrFA2L4Ekusk8BlXgO4VJsvauW0gyrAEQAdwkdtJMdaxCq6soy5SSwmCOIk6Axw0PVU+B2XduW1JcKrKCN50IncIHvoc0Mkuw/al/nWsZBHN3ldpI9ESDHjQ1zFFMFjTHpXrqjgDzjKsgxqOlPsoPG7NNk29ZzXACZgEb4iJXxNNNngthmGmhurqCx0d10MiD28aeN1yLKug3aeMIwxYj1FM6lTuOsaj4dtR8n9g4C8RzuOFxpgW/wBAQPojnukw6ssVCFa7g1AY5mtJBmAJVeCxPtqlJbzWywIKoqZuEZuiB27qNIybWHR21OT2HsAG1ZVTGjnpMePptJI9tYg1rjttcThRMXrA0MjOtszu1HRbhTHCcuMSm91uD6yj4rB8aLj4Fpvls7dsy7ApzaxFch2V5XEQeew7HttuNfYwEeJobaflgxN3o4ZUw6kgA6XbxJOgBYZRO6As9tMhHFnZcZtW3ZXPeuJbT6dxgq90sYPdVQ2v5ZsMhCYW2+IckAEzatSTAALDOx7l16xXNtm8lMbtC/NxjmZc3O32Z2yFmXoLqYzBhl6Iqx7b8mlnB4XnZe7eF3DgXGJVVLXranKi6AEE+kWOu+nTfQKSyMMXtbGYg2TjDkDXT+bIE5tVRLjqzN0ndsyr6wAkaVTtnz+U3goE3sMlwTIgt0piNYLidRV921ZMjcSJHcGEEDqmqQ0KuJvrCtazW0MAqbdu0iG2RMxmBIPBhxEghp3yFMI2JbRcJbkwSpYZpAOclhBOh3jcaW7O2LcfE2dJ8xvI0JUSY/a0PYab4TE4zD21QW7VxUVVXmzkuZVUDUXBBOnA0TsblFabEn8oxJwdwQAb1st271JUDvIqfKwiiS7Yhx+wr4xjK1q4x5vPEMZUgqp0BPqtA+qeqhOYGUTroP8ASr3jeVdvC418T+VHFstq2iKBlZnXngc0+igW6dSZ1OhgA03lH5QsZi3LPdNsbgtroECeLjpnhOoBjcKLRkLMZZAU6fzIoTE2emAP53n5Uy2SjXrV1QrOwKZQAWc5m1AAkndVtwnkwv3LhuXStlAWIVhmc9EKugIyjQnUzruoJMDaWTnxw2p7APn+FR2bekwOO/dV22xyEvWhcKsj5vRgkNuA1DCN88arzbJZLfSBUhdRv1j2jwo8rJrTALe0zA0QdlZWWUAVZicoO4cQDWUNq8B3MjvQRB6x/wCe6psPdBAWJgDhQ1zFTwAry1fYEFCfZ86HIaQzODdrqNGgB17dI+dENsksysxjLwGvGeyo8HtgaC6MpPHePaOFOUUESDIPEbqjKUkFJAq7OWQTJI3GY3xPox1CirVlV3KAeuNfGvcteGpNsZEwetg9DBqju7Qtp6TAdkyfAa0oweHrYGkF/lQg9FSx8B8z7qXX+VF0+jC9w18TNUWnJgbSLxaeN+nbQl/bmHGgbM3VaGYn9nTxqg38U7+mzNx1JMd07qs3JK95pweD6dxUfOaotGubFckE4m4Lr2MyMoNxujcAkgW2IJAOmvDsphsK2DaYf+5eH/Nel2OxR/KLKAA6O2unqkRI9tHcncQArDjzt0wfSA5xj7d+8SKqsE2G7AT80saf2afCKodmzFvEJEBr9q3McfzjTv4x2VfdhXZw9sD1Sy/suy/KqlhIGMZWEWzjRcznRMtl7zPu3EqR4U6Qp0u3i7TghGD5TBysGgjgQDoew1QeX+ERQj20VWLEEqoE9EmSQOyrXtLaFm7BKK0ahogj7LkFh40o2pi7L2eaS0cwIKu9x7jAg6xnk6iRv40rkkNGLvkVYfkjaZ7od3trbYCJWACqnVnGhzEimHJrZVtbt8IrEJcCowdkIhQTLg5tSeAPdUts5gqhQsADQamNKa+TTZnOXcYbgi2l5lYsSsMIBEyDmiKEZN9Bkq7DuR2KKPa6UhrDxu0C3Rpm9bVzqR1cZJfcs8ar4QDeTiML/wDYtHr7KW4q1s/DFRad2ZRkAEMiqWk9I6kkxxMkCiOU9n83tZVgHFYQSZH9um7hwqyeSTQ32zhwy5oke6uRXrr/AJMsIct+5mzKATF27nGhIIOUkRlaY3iurcsMdzWFvPILJbdgASdQpI14a1z7F4IocJZ/V69sW7RSfFhRkwRPbWOsuIuXTmIgJcJSf+G2VZ14LTfk7sRLy4slFK51twQIypaRu7fcal72M3RiQeBEjwqTk/s62MLddS1pw2IZDba4i9F3C5kR1V1hBoRu76RcsZnPcEM6NlBJIXdrvmST39dWDYXk0xWJhmHNp1n+fxo7ycY1iWIwJxCW8khLioVDc5BVH0udJH3ERBrouy/Krs28INxrDfRvJlAj665kH7VCMbyNKT6GHI7knawVnLaUBj6Tx02723kdQ3U0xdvSpNn4tLqBrTpcU+sjKy+Kk1pjSYNWSpHO+XyVDbm6qTjxrV1289U3GnfUplYikoOqsqY15UCtlYGEA4V5hV0I6i3xoxagw46Tj60+IFOAX7RHSHcPnUmC2i9vVCY6j6Jrzaw6Q+z8zXuEE2G6xP4im6MsjpOVC5ekpzdQiO/XdQd7lMzGEUL36/h8KV4i2M2nUCBBMyBpW1rAOdwjtJj/AM0npxyNufRNdxlxvSc90wPAaUDNM7exvpv4ae81GMLlxAyiVEEzroejJnf0iPGmTXQG32B2bJYwoJJ3RxjfvovAbM5wAlgituJBM6xpuE6bpmm+hcXCdQsADcBr+Na7Bb83UESOlod3pNW3cAo0vbCS2bcktmeDPVlY7h2gV5ybvFc46wh8QZrbaClckMQOcUAHpKCZ1HGOyYofZSy0SdbYOhI3GIka0LtBHDZQ4dyMw0E7xPBR7a1weJDKwVc3nHIYnLlJPX6StrwHtqM2QN0AnfA1Pf11thLeQaDQkkknWTvNKmYZ8m8YVs8CVe7JOv8AaOeNLMHYF04RbgDKwvXXB3HMWYT+3v7KKci3hrpXToXD7SDr40us4ZxdRXt86LdhVyrA0YyCwcgE6QRuMAxVExA/E7FsT+aG9vMtbYizP1mfQwRuWT2UO1nEWXthjbvM5IykFdQCx6QjgN8eyn+F2mpKoUvKx3K1t403wVBEDvoLa2Jti/ba5cRRbFyVklwzhQJVQW3A6xxrMKb6DcFywuIRatYIWr+UmSyOSBvKM0A+yk2xNouwuO1x0t3bz3GulXZCzwXkroukSWIGvHWt9tbSQLYu22DZL0Zh1Mj5h1iRGhppyAuZcGoEk5n0HfGp3DQcSKNGugraGAsHZ9+5bIuutssL2YOwZOkCpXo2zI9WKf8AKy4wtYeWDE4rCd/6RT3Uu2jsM31uSLdotadF5tem2YGOduwCU3Eoo3j0iNC52/aFy1hUtDVcThy4G5Qkktu3Bo1oproR32RcsL7cyEgecuWUJMSVa4maOAGUHdVb2izPjOgRNu1rmkg86+6QRGlrfrv3GrPt3AsFzODoQZJ7d9VvD2zz99z6/NhR1Kike3pFj7azMjQ7QCDzgNs9Z1tzEzzg0A+2FqbFuLOBugTPM3I9qtqOvUnWt3Wl+39npbwl11lCVjKpIRs7AHMo6JJJ3xPbWS5DZFyNuMmFxJQhWXCW2UnQKfzy5mMdWaap9zk9fSyl4p5p1zKwZScvas5tAJJiANTTW1irlvA38pSHtYa3AVsxDoQACHjNDHUgz1CrbiNiFcDcQCALOQtqSQqxGYySN8DQCdKKNdM5jh8S1ts1t2R/pKxVo71INWLAeUrHWoHPG6BpF0B/82jn9qrJsHkI93CI8gI4HQjQkdGSDxMSfbUGJ8ly5HfOVIViAOsSeOkbhEVo28DOS7Az5TTc/TWfajfutu8aWbS5Uh+jYUyfWbhPUJ1P860Va8md17CXReWHQMVKdISJgdLXq4VX1w6W8SVmERlktqdAGn2tQfk1roLGw7jatc6R37z75rKdAqdQQR11lT5DZXw9R2L3nG6iF7uNQK+lei7RoBptUywjXT51rsu4IdTx+elZePSX21DgyQOjrpBHWPx0pq4ME4ZzmQ/Vjw/0piHPGlovKWXKIgkZeqaLaajNlYxQQGqDGNBUjTfurT3d9Rvrx0pCqrpDMozanf2aVpgbJtpln0SeqdSTunXfUK40yBuHWP51o0PYXTPcc/VUDf2amkcpLgLjF5NHUtGnHf8AhUFqyFvKBuyEQO8miLWLVxKAhQSIaMwjrihbrRdtn7Q07qrG+zndDUIB2VKoAFDLdmlG0toZnK+qp3cCRvkcdfhWirMO9pYu21hkNwLmAE79JBMAanSdwIoO7ylC3He0nSYKMznSFkABVMjfvzcd3Ck+Gwj3TFtS3aNw72Og8ad4PkgTrdePqpv/AGiPl7aZyUQ7UhZjNtXruj3GIb1Bop7CqwG9smp8ByZvXN6i2vW+h9ijXxirZgdm27XoIB272Pex1ozNU3qeA34F+zOSVlB05unQnP6EgETkGh3nfO+rNZcCBuA3AaD2UuS9FSjEUNzEfI3S9UgvUrTEVML9MpC0F3rgIynceFLbmFEypgxHXUxu1GWpt7BtIlsHede7+ZpRyzuA4dLQPSu3baBeI1zSR1aCnyPXuKvWwua7kyrrLxC9sndVFOxao55i8I+GdLQHOrz6usE5rgw4JylRMaPEgeroKsW0eXdu8i2iLuHzRzodcwAP0SvSPtUV7sW/YxOOz2lOSxafpH0Wa4ygFQdRpn1PsFE4vCJiMeEuBGt2bBJDAEZrr6CD9VZqiM2XnZO08M1hVw15biooHRYEjTiBqD31rj7/AJm4TGUIxPhXNdqclLPPA281rScyNrO4RM5R2CKR4rBYhrl20t57gQLmzs2uYEgakzp21RSoTYn2XLaHKVbGDt2lPnCgDfV03CeNVPk3hrZN2/f6QV4VPpNGbXs1FJHwtzPlYQ2+CYn7JJg+NF7IwhdCSYRid3pMd3sGnt+MpO0VSSNto49Wus2U6mdBA9nZXlKdrXCt5hJaIEnuHVpWVto25klt9BA/Cto7fCtLAga1KJoAIbggr315hYC5tdTGgntjvre8uq99eYUNHRPE9E7v9a3RjGGk5Y13neTRLc4g1OZY9oqO9fBUgiDpoflRiPKjtFKwp1gDVwdfka9uMQJjSQNe3TdW2ztzDqY1vtFYtnvHxFLtV0P6jo3/ACSRqT7NK0wGNyqMwhTPSG6Z9bq1qe5eC7zQeGvkJECNdT6OvXWS4FbsJwDQ91frZv2ta3xR6SH60eND2FK3oJmUHYNDoB2AURj26KnqYGs8mWBnh06QBIE7p48YHWamw3Jy0pLMC5Jnpej+yNPGaW4hVuLlYae/2UJh9t3bLFZzqp3Pvjsbf8aRxk17WG0XRAAIAAA4DdW6tSbA8obVyATkb6LfI7j8aaI9czTjkIQHr1jQ4et1uVrMTK1SA1BNbBqdACATUq3KE5yvOdprAGG9Wc5STaXKC3Z0Yy30F1b28B7aqm0NvXsScg6Kn+zXiPrHiPAVSMGwFq2tyzt2ZW351+oHoA/Wb5CfZVdtX7mLuZ77ZkU/o/UmNAF3cd514UrxezjbRWYiSYyjcNCdTxOlMsISlnN2FvHd8qtSS4AP+SGJHOX7u7PcgdWVBC/GmOw8UGuYq8d73si7tVtKFHcJzVWNmXuawwOsBS0cdZaj+TzZbCcZGY97Et86ZMm0WG/03mkuyDPP3D695o+ykIPgazau1zbtuw3gaT1nQe+KWbNwYFi2Vd1cgMSGJWTrqhOX3UwDTlU0BCNGDGD1CDPyrTZDhbCjjqfEk0Ft53lRcg7yCOO7WOFb4duisboG7upWP0KcZ0rjH6x+MVlTIkyesn4msrWY9WpFr2spWORX/V+0K3wO4/aNZWVujG+JHRNa4A76ysodMxvgfTud/wCNb430D7PlXlZS9gItlICSSAT1nU0Rs0eb9rfE1lZWl2FAqN51ezOB2DqFEY30D7PjWVlHtGCEpPtD9K3ePgKysowyZkb76sXJO6SrgkkBoAJ0A00HVWVlDV+DMsj6a9msrK4EOELW81lZToBhoLbNwrYuFSQQhggwR7a9rKeHyQDn9szqd51ntqz7KtgWVIAk7z199e1ldchRdyg3L9r901vtI+Z/wj4isrKVdGCH/RRwyjSmmB9BO4fCsrKKyK8C/lB+iPePiKJwf6NO4fAVlZTg6E3KX01+yfjUVsRdWNJGvb39dZWVhujMCOgPb8TWVlZSvIjyf//Z"/>
          <p:cNvSpPr>
            <a:spLocks noChangeAspect="1" noChangeArrowheads="1"/>
          </p:cNvSpPr>
          <p:nvPr/>
        </p:nvSpPr>
        <p:spPr bwMode="auto">
          <a:xfrm>
            <a:off x="8672513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039">
            <a:off x="6372200" y="624752"/>
            <a:ext cx="2016224" cy="1510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542">
            <a:off x="1357603" y="658793"/>
            <a:ext cx="1922854" cy="1442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0551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אליפסה 2">
            <a:hlinkClick r:id="rId2"/>
          </p:cNvPr>
          <p:cNvSpPr/>
          <p:nvPr/>
        </p:nvSpPr>
        <p:spPr>
          <a:xfrm>
            <a:off x="4932040" y="1196752"/>
            <a:ext cx="2232248" cy="2232248"/>
          </a:xfrm>
          <a:prstGeom prst="ellipse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תרגיל 1</a:t>
            </a:r>
            <a:endParaRPr lang="he-IL" sz="3600" dirty="0"/>
          </a:p>
        </p:txBody>
      </p:sp>
      <p:sp>
        <p:nvSpPr>
          <p:cNvPr id="4" name="אליפסה 3">
            <a:hlinkClick r:id="rId3"/>
          </p:cNvPr>
          <p:cNvSpPr/>
          <p:nvPr/>
        </p:nvSpPr>
        <p:spPr>
          <a:xfrm>
            <a:off x="3419872" y="2293960"/>
            <a:ext cx="2232248" cy="22322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תרגיל 2</a:t>
            </a:r>
            <a:endParaRPr lang="he-IL" sz="3600" dirty="0"/>
          </a:p>
        </p:txBody>
      </p:sp>
      <p:sp>
        <p:nvSpPr>
          <p:cNvPr id="5" name="אליפסה 4">
            <a:hlinkClick r:id="rId4"/>
          </p:cNvPr>
          <p:cNvSpPr/>
          <p:nvPr/>
        </p:nvSpPr>
        <p:spPr>
          <a:xfrm>
            <a:off x="1907704" y="3645024"/>
            <a:ext cx="2232248" cy="2232248"/>
          </a:xfrm>
          <a:prstGeom prst="ellipse">
            <a:avLst/>
          </a:prstGeom>
          <a:solidFill>
            <a:srgbClr val="0099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smtClean="0"/>
              <a:t>תרגיל 3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39094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08956" y="1316957"/>
            <a:ext cx="223224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4000" dirty="0" smtClean="0"/>
              <a:t>סֵפֶר</a:t>
            </a:r>
            <a:endParaRPr lang="he-IL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1340768"/>
            <a:ext cx="223224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4000" dirty="0" smtClean="0"/>
              <a:t>מכוֹנִי</a:t>
            </a:r>
            <a:r>
              <a:rPr lang="he-IL" sz="4000" b="1" dirty="0" smtClean="0">
                <a:solidFill>
                  <a:srgbClr val="FF0000"/>
                </a:solidFill>
              </a:rPr>
              <a:t>ת</a:t>
            </a:r>
            <a:endParaRPr lang="he-IL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910" y="1316957"/>
            <a:ext cx="223224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4000" dirty="0" smtClean="0"/>
              <a:t>ספָרִ</a:t>
            </a:r>
            <a:r>
              <a:rPr lang="he-IL" sz="4000" b="1" dirty="0" smtClean="0">
                <a:solidFill>
                  <a:srgbClr val="FF0000"/>
                </a:solidFill>
              </a:rPr>
              <a:t>ים</a:t>
            </a:r>
            <a:endParaRPr lang="he-IL" sz="4000" b="1" dirty="0">
              <a:solidFill>
                <a:srgbClr val="FF0000"/>
              </a:solidFill>
            </a:endParaRPr>
          </a:p>
        </p:txBody>
      </p:sp>
      <p:sp>
        <p:nvSpPr>
          <p:cNvPr id="8" name="אליפסה 7"/>
          <p:cNvSpPr/>
          <p:nvPr/>
        </p:nvSpPr>
        <p:spPr>
          <a:xfrm>
            <a:off x="6660232" y="188640"/>
            <a:ext cx="2016224" cy="86409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 smtClean="0"/>
              <a:t>זֶה</a:t>
            </a:r>
            <a:endParaRPr lang="he-IL" sz="4800" dirty="0"/>
          </a:p>
        </p:txBody>
      </p:sp>
      <p:sp>
        <p:nvSpPr>
          <p:cNvPr id="20" name="אליפסה 19"/>
          <p:cNvSpPr/>
          <p:nvPr/>
        </p:nvSpPr>
        <p:spPr>
          <a:xfrm>
            <a:off x="3779912" y="197216"/>
            <a:ext cx="2016224" cy="86409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/>
              <a:t>זאת</a:t>
            </a:r>
          </a:p>
        </p:txBody>
      </p:sp>
      <p:sp>
        <p:nvSpPr>
          <p:cNvPr id="21" name="אליפסה 20"/>
          <p:cNvSpPr/>
          <p:nvPr/>
        </p:nvSpPr>
        <p:spPr>
          <a:xfrm>
            <a:off x="683568" y="197216"/>
            <a:ext cx="2016224" cy="86409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 smtClean="0"/>
              <a:t>אֵלֶה</a:t>
            </a:r>
            <a:endParaRPr lang="he-IL" sz="4800" dirty="0"/>
          </a:p>
        </p:txBody>
      </p:sp>
      <p:pic>
        <p:nvPicPr>
          <p:cNvPr id="2053" name="Picture 5" descr="green, cartoon, orange, free, books, book, thick, 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607" y="2348880"/>
            <a:ext cx="1980946" cy="193451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2055" name="Picture 7" descr="education, ashton, help, books, book, refere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59" y="2204864"/>
            <a:ext cx="1925073" cy="17175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2057" name="Picture 9" descr="red, old, view, profile, car, cartoon, transport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316" y="2204864"/>
            <a:ext cx="2044812" cy="21118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0" y="4925871"/>
            <a:ext cx="2366888" cy="17751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11560" y="4265035"/>
            <a:ext cx="223224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4000" dirty="0"/>
              <a:t>מכוֹנִי</a:t>
            </a:r>
            <a:r>
              <a:rPr lang="he-IL" sz="4000" b="1" dirty="0" smtClean="0">
                <a:solidFill>
                  <a:srgbClr val="FF0000"/>
                </a:solidFill>
              </a:rPr>
              <a:t>וֹת</a:t>
            </a:r>
            <a:endParaRPr lang="he-IL" sz="4000" b="1" dirty="0">
              <a:solidFill>
                <a:srgbClr val="FF0000"/>
              </a:solidFill>
            </a:endParaRPr>
          </a:p>
        </p:txBody>
      </p:sp>
      <p:sp>
        <p:nvSpPr>
          <p:cNvPr id="16" name="אליפסה 15"/>
          <p:cNvSpPr/>
          <p:nvPr/>
        </p:nvSpPr>
        <p:spPr>
          <a:xfrm>
            <a:off x="5018906" y="404664"/>
            <a:ext cx="57150" cy="571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1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20" grpId="0" animBg="1"/>
      <p:bldP spid="2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08956" y="1316957"/>
            <a:ext cx="223224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4000" dirty="0" smtClean="0"/>
              <a:t>יֶלֶד</a:t>
            </a:r>
            <a:endParaRPr lang="he-IL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625422" y="1316957"/>
            <a:ext cx="223224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4000" dirty="0" smtClean="0"/>
              <a:t>יַלדָ</a:t>
            </a:r>
            <a:r>
              <a:rPr lang="he-IL" sz="4000" b="1" dirty="0" smtClean="0">
                <a:solidFill>
                  <a:srgbClr val="FF0000"/>
                </a:solidFill>
              </a:rPr>
              <a:t>ה</a:t>
            </a:r>
            <a:endParaRPr lang="he-IL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910" y="1316957"/>
            <a:ext cx="223224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4000" dirty="0" smtClean="0"/>
              <a:t>ילָדִ</a:t>
            </a:r>
            <a:r>
              <a:rPr lang="he-IL" sz="4000" b="1" dirty="0" smtClean="0">
                <a:solidFill>
                  <a:srgbClr val="FF0000"/>
                </a:solidFill>
              </a:rPr>
              <a:t>ים</a:t>
            </a:r>
            <a:endParaRPr lang="he-IL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267" y="3933056"/>
            <a:ext cx="223224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4000" dirty="0" smtClean="0"/>
              <a:t>ילָד</a:t>
            </a:r>
            <a:r>
              <a:rPr lang="he-IL" sz="4000" b="1" dirty="0" smtClean="0">
                <a:solidFill>
                  <a:srgbClr val="FF0000"/>
                </a:solidFill>
              </a:rPr>
              <a:t>וֹת</a:t>
            </a:r>
            <a:endParaRPr lang="he-IL" sz="40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Documents and Settings\adler\Local Settings\Temporary Internet Files\Content.IE5\G20YEJPN\MP900448294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56"/>
          <a:stretch/>
        </p:blipFill>
        <p:spPr bwMode="auto">
          <a:xfrm>
            <a:off x="3613420" y="2127515"/>
            <a:ext cx="2256251" cy="2482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ler\Local Settings\Temporary Internet Files\Content.IE5\F4ONR132\MP900448474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6" r="9282"/>
          <a:stretch/>
        </p:blipFill>
        <p:spPr bwMode="auto">
          <a:xfrm>
            <a:off x="6326804" y="2412849"/>
            <a:ext cx="2596552" cy="21179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adler\Local Settings\Temporary Internet Files\Content.IE5\F4ONR132\MP900262918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6" r="2510"/>
          <a:stretch/>
        </p:blipFill>
        <p:spPr bwMode="auto">
          <a:xfrm>
            <a:off x="668176" y="4797152"/>
            <a:ext cx="2304961" cy="1741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adler\Local Settings\Temporary Internet Files\Content.IE5\ACX2POLT\MP90026268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18" y="2214713"/>
            <a:ext cx="2279652" cy="1512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אליפסה 7"/>
          <p:cNvSpPr/>
          <p:nvPr/>
        </p:nvSpPr>
        <p:spPr>
          <a:xfrm>
            <a:off x="6660232" y="188640"/>
            <a:ext cx="2016224" cy="86409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 smtClean="0"/>
              <a:t>זֶה</a:t>
            </a:r>
            <a:endParaRPr lang="he-IL" sz="4800" dirty="0"/>
          </a:p>
        </p:txBody>
      </p:sp>
      <p:sp>
        <p:nvSpPr>
          <p:cNvPr id="20" name="אליפסה 19"/>
          <p:cNvSpPr/>
          <p:nvPr/>
        </p:nvSpPr>
        <p:spPr>
          <a:xfrm>
            <a:off x="3779912" y="197216"/>
            <a:ext cx="2016224" cy="86409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 smtClean="0">
                <a:latin typeface="Arial" pitchFamily="34" charset="0"/>
                <a:cs typeface="Arial" pitchFamily="34" charset="0"/>
              </a:rPr>
              <a:t>זאת</a:t>
            </a:r>
            <a:endParaRPr lang="he-IL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אליפסה 20"/>
          <p:cNvSpPr/>
          <p:nvPr/>
        </p:nvSpPr>
        <p:spPr>
          <a:xfrm>
            <a:off x="755576" y="197216"/>
            <a:ext cx="2016224" cy="86409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800" dirty="0" smtClean="0"/>
              <a:t>אֵלֶה</a:t>
            </a:r>
            <a:endParaRPr lang="he-IL" sz="4800" dirty="0"/>
          </a:p>
        </p:txBody>
      </p:sp>
      <p:sp>
        <p:nvSpPr>
          <p:cNvPr id="14" name="אליפסה 13"/>
          <p:cNvSpPr/>
          <p:nvPr/>
        </p:nvSpPr>
        <p:spPr>
          <a:xfrm>
            <a:off x="5018906" y="404664"/>
            <a:ext cx="57150" cy="571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3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ler\Local Settings\Temporary Internet Files\Content.IE5\ULNP5DF2\MP90043946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rk, house, home, office, wooden, table, furni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406404"/>
            <a:ext cx="7128792" cy="504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28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6/64/Telefon_t-sinus-7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50" l="170" r="998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44" y="404664"/>
            <a:ext cx="6434113" cy="588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8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freefoto.com/images/09/09/09_09_5---Sandwich_we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1000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18" y="1358347"/>
            <a:ext cx="6562365" cy="43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6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Documents and Settings\adler\Local Settings\Temporary Internet Files\Content.IE5\ULNP5DF2\MP90043957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28" y="-27384"/>
            <a:ext cx="915432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2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זרם מדחף">
  <a:themeElements>
    <a:clrScheme name="זרם מדחף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זרם מדחף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זרם מדחף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268</TotalTime>
  <Words>51</Words>
  <Application>Microsoft Office PowerPoint</Application>
  <PresentationFormat>‫הצגה על המסך (4:3)</PresentationFormat>
  <Paragraphs>37</Paragraphs>
  <Slides>20</Slides>
  <Notes>0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2" baseType="lpstr">
      <vt:lpstr>זרם מדחף</vt:lpstr>
      <vt:lpstr>Document</vt:lpstr>
      <vt:lpstr>הכינוי הרומז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adler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הכינוי הרומז</dc:title>
  <dc:creator>adler</dc:creator>
  <cp:lastModifiedBy>רונית אדלר</cp:lastModifiedBy>
  <cp:revision>31</cp:revision>
  <dcterms:created xsi:type="dcterms:W3CDTF">2013-01-11T17:07:53Z</dcterms:created>
  <dcterms:modified xsi:type="dcterms:W3CDTF">2015-02-11T10:21:12Z</dcterms:modified>
</cp:coreProperties>
</file>