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7"/>
  </p:notesMasterIdLst>
  <p:sldIdLst>
    <p:sldId id="256" r:id="rId2"/>
    <p:sldId id="259" r:id="rId3"/>
    <p:sldId id="258" r:id="rId4"/>
    <p:sldId id="257" r:id="rId5"/>
    <p:sldId id="260" r:id="rId6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110" d="100"/>
          <a:sy n="110" d="100"/>
        </p:scale>
        <p:origin x="-164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C5432C53-4EBA-4374-B3C5-0DD2F240C924}" type="datetimeFigureOut">
              <a:rPr lang="he-IL" smtClean="0"/>
              <a:t>ט"ז/תמוז/תשע"ב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FF91FA87-008D-4B98-9552-87782DE4581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551745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76074-3606-442E-B6AE-4DBE4C9BA36E}" type="datetime8">
              <a:rPr lang="he-IL" smtClean="0"/>
              <a:t>06 יולי 12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36EA3-8C31-4BAD-9DAD-BE81324D6CA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282493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8837E-E618-4E91-9C0E-D09CB9DC7AD4}" type="datetime8">
              <a:rPr lang="he-IL" smtClean="0"/>
              <a:t>06 יולי 12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36EA3-8C31-4BAD-9DAD-BE81324D6CA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74497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7B3F8-673B-419E-8E46-F1341F4CA39B}" type="datetime8">
              <a:rPr lang="he-IL" smtClean="0"/>
              <a:t>06 יולי 12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36EA3-8C31-4BAD-9DAD-BE81324D6CA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53979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3F9BC-F76A-4A34-BD30-E29519639EA6}" type="datetime8">
              <a:rPr lang="he-IL" smtClean="0"/>
              <a:t>06 יולי 12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36EA3-8C31-4BAD-9DAD-BE81324D6CA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24933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6FDAB-5A53-4840-9265-0F9C51FE8F71}" type="datetime8">
              <a:rPr lang="he-IL" smtClean="0"/>
              <a:t>06 יולי 12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36EA3-8C31-4BAD-9DAD-BE81324D6CA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4700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1924A-F6FA-4724-8BB2-F5B7E4DF5D87}" type="datetime8">
              <a:rPr lang="he-IL" smtClean="0"/>
              <a:t>06 יולי 12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36EA3-8C31-4BAD-9DAD-BE81324D6CA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72213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2E29C-E4ED-47A0-9AC4-75F5A6A66FA3}" type="datetime8">
              <a:rPr lang="he-IL" smtClean="0"/>
              <a:t>06 יולי 12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36EA3-8C31-4BAD-9DAD-BE81324D6CA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545431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F923B-DC62-4D5B-B549-B57330346CA2}" type="datetime8">
              <a:rPr lang="he-IL" smtClean="0"/>
              <a:t>06 יולי 12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36EA3-8C31-4BAD-9DAD-BE81324D6CA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55212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254EE-F08F-4AD0-B9E1-4E53315D3FA2}" type="datetime8">
              <a:rPr lang="he-IL" smtClean="0"/>
              <a:t>06 יולי 12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36EA3-8C31-4BAD-9DAD-BE81324D6CA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121945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D83F9-E7A3-43A5-B872-F88FFA0B5B9D}" type="datetime8">
              <a:rPr lang="he-IL" smtClean="0"/>
              <a:t>06 יולי 12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36EA3-8C31-4BAD-9DAD-BE81324D6CA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045121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05984-B917-4833-A9A9-CBAAC3CDE637}" type="datetime8">
              <a:rPr lang="he-IL" smtClean="0"/>
              <a:t>06 יולי 12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36EA3-8C31-4BAD-9DAD-BE81324D6CA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80751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A135D1-CB0C-4C6B-A9AE-7F55ABF3DA02}" type="datetime8">
              <a:rPr lang="he-IL" smtClean="0"/>
              <a:t>06 יולי 12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636EA3-8C31-4BAD-9DAD-BE81324D6CA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795301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linoit.com/users/navawaks/canvases/Trial%20Canvas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k12.shenkar.ac.il/mod/quiz/attempt.php?q=99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3568" y="548680"/>
            <a:ext cx="7772400" cy="432048"/>
          </a:xfrm>
        </p:spPr>
        <p:txBody>
          <a:bodyPr>
            <a:normAutofit fontScale="90000"/>
          </a:bodyPr>
          <a:lstStyle/>
          <a:p>
            <a:r>
              <a:rPr lang="he-IL" dirty="0" smtClean="0"/>
              <a:t>ערך היתרון</a:t>
            </a:r>
            <a:endParaRPr lang="he-IL" dirty="0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734512" y="3861048"/>
            <a:ext cx="7776864" cy="2016224"/>
          </a:xfrm>
        </p:spPr>
        <p:txBody>
          <a:bodyPr>
            <a:normAutofit fontScale="92500" lnSpcReduction="10000"/>
          </a:bodyPr>
          <a:lstStyle/>
          <a:p>
            <a:pPr algn="r">
              <a:lnSpc>
                <a:spcPct val="150000"/>
              </a:lnSpc>
            </a:pPr>
            <a:r>
              <a:rPr lang="he-IL" sz="4500" b="1" dirty="0" smtClean="0">
                <a:solidFill>
                  <a:schemeClr val="tx1"/>
                </a:solidFill>
              </a:rPr>
              <a:t>החתול </a:t>
            </a:r>
            <a:r>
              <a:rPr lang="he-IL" sz="4500" b="1" dirty="0" smtClean="0">
                <a:solidFill>
                  <a:srgbClr val="FF0000"/>
                </a:solidFill>
              </a:rPr>
              <a:t>נמוך יותר מ</a:t>
            </a:r>
            <a:r>
              <a:rPr lang="he-IL" sz="4500" b="1" dirty="0" smtClean="0">
                <a:solidFill>
                  <a:schemeClr val="tx1"/>
                </a:solidFill>
              </a:rPr>
              <a:t>הג'ירפה.</a:t>
            </a:r>
          </a:p>
          <a:p>
            <a:pPr algn="r">
              <a:lnSpc>
                <a:spcPct val="150000"/>
              </a:lnSpc>
            </a:pPr>
            <a:r>
              <a:rPr lang="he-IL" sz="4500" b="1" dirty="0" err="1" smtClean="0">
                <a:solidFill>
                  <a:schemeClr val="tx1"/>
                </a:solidFill>
              </a:rPr>
              <a:t>הג'רפה</a:t>
            </a:r>
            <a:r>
              <a:rPr lang="he-IL" sz="4500" b="1" dirty="0" smtClean="0">
                <a:solidFill>
                  <a:schemeClr val="tx1"/>
                </a:solidFill>
              </a:rPr>
              <a:t> </a:t>
            </a:r>
            <a:r>
              <a:rPr lang="he-IL" sz="4500" b="1" dirty="0" smtClean="0">
                <a:solidFill>
                  <a:srgbClr val="FF0000"/>
                </a:solidFill>
              </a:rPr>
              <a:t>גבוהה יותר מ</a:t>
            </a:r>
            <a:r>
              <a:rPr lang="he-IL" sz="4500" b="1" dirty="0" smtClean="0">
                <a:solidFill>
                  <a:schemeClr val="tx1"/>
                </a:solidFill>
              </a:rPr>
              <a:t>החתול.</a:t>
            </a:r>
          </a:p>
          <a:p>
            <a:pPr algn="r"/>
            <a:endParaRPr lang="he-IL" sz="4500" b="1" dirty="0" smtClean="0">
              <a:solidFill>
                <a:srgbClr val="FF0000"/>
              </a:solidFill>
            </a:endParaRPr>
          </a:p>
          <a:p>
            <a:pPr algn="r"/>
            <a:endParaRPr lang="en-US" dirty="0"/>
          </a:p>
          <a:p>
            <a:pPr algn="r"/>
            <a:endParaRPr lang="en-US" dirty="0" smtClean="0"/>
          </a:p>
          <a:p>
            <a:pPr algn="r"/>
            <a:endParaRPr lang="en-US" dirty="0"/>
          </a:p>
          <a:p>
            <a:pPr algn="r"/>
            <a:endParaRPr lang="en-US" dirty="0" smtClean="0"/>
          </a:p>
          <a:p>
            <a:pPr algn="r"/>
            <a:endParaRPr lang="en-US" dirty="0"/>
          </a:p>
          <a:p>
            <a:pPr algn="r"/>
            <a:endParaRPr lang="he-IL" dirty="0" smtClean="0"/>
          </a:p>
          <a:p>
            <a:pPr algn="r"/>
            <a:endParaRPr lang="he-IL" dirty="0" smtClean="0"/>
          </a:p>
          <a:p>
            <a:pPr algn="r"/>
            <a:endParaRPr lang="he-IL" dirty="0"/>
          </a:p>
          <a:p>
            <a:pPr algn="r"/>
            <a:endParaRPr lang="he-IL" dirty="0" smtClean="0"/>
          </a:p>
          <a:p>
            <a:pPr algn="r"/>
            <a:endParaRPr lang="he-IL" dirty="0"/>
          </a:p>
          <a:p>
            <a:pPr algn="r"/>
            <a:endParaRPr lang="he-IL" dirty="0" smtClean="0"/>
          </a:p>
          <a:p>
            <a:pPr algn="r"/>
            <a:endParaRPr lang="he-IL" dirty="0"/>
          </a:p>
        </p:txBody>
      </p:sp>
      <p:sp>
        <p:nvSpPr>
          <p:cNvPr id="4" name="TextBox 3"/>
          <p:cNvSpPr txBox="1"/>
          <p:nvPr/>
        </p:nvSpPr>
        <p:spPr>
          <a:xfrm>
            <a:off x="6516216" y="1412776"/>
            <a:ext cx="2016224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he-IL" dirty="0"/>
          </a:p>
        </p:txBody>
      </p:sp>
      <p:pic>
        <p:nvPicPr>
          <p:cNvPr id="5" name="תמונה 4" descr="C:\Users\Yosi\AppData\Local\Microsoft\Windows\Temporary Internet Files\Content.IE5\RB16FKX0\MC900326434[1].wmf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3640" y="1556792"/>
            <a:ext cx="1828800" cy="1828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תמונה 8" descr="C:\Users\Yosi\AppData\Local\Microsoft\Windows\Temporary Internet Files\Content.IE5\RB16FKX0\MC900329657[1].wmf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971322"/>
            <a:ext cx="1931035" cy="2414270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מציין מיקום של מספר שקופית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36EA3-8C31-4BAD-9DAD-BE81324D6CA3}" type="slidenum">
              <a:rPr lang="he-IL" smtClean="0"/>
              <a:t>1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65602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כותרת משנה 2"/>
          <p:cNvSpPr txBox="1">
            <a:spLocks/>
          </p:cNvSpPr>
          <p:nvPr/>
        </p:nvSpPr>
        <p:spPr>
          <a:xfrm>
            <a:off x="748869" y="620688"/>
            <a:ext cx="7776864" cy="5256584"/>
          </a:xfrm>
          <a:prstGeom prst="rect">
            <a:avLst/>
          </a:prstGeom>
        </p:spPr>
        <p:txBody>
          <a:bodyPr vert="horz" lIns="91440" tIns="45720" rIns="91440" bIns="45720" rtlCol="1">
            <a:normAutofit fontScale="62500" lnSpcReduction="20000"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he-IL" sz="4500" b="1" dirty="0" smtClean="0">
              <a:solidFill>
                <a:srgbClr val="FF0000"/>
              </a:solidFill>
            </a:endParaRPr>
          </a:p>
          <a:p>
            <a:r>
              <a:rPr lang="he-IL" sz="4500" b="1" dirty="0" smtClean="0"/>
              <a:t>דני                   חנה.</a:t>
            </a:r>
          </a:p>
          <a:p>
            <a:endParaRPr lang="he-IL" sz="4500" b="1" dirty="0" smtClean="0"/>
          </a:p>
          <a:p>
            <a:r>
              <a:rPr lang="he-IL" sz="4500" b="1" dirty="0" smtClean="0"/>
              <a:t>סבא </a:t>
            </a:r>
            <a:r>
              <a:rPr lang="he-IL" sz="4500" b="1" dirty="0">
                <a:solidFill>
                  <a:srgbClr val="FF0000"/>
                </a:solidFill>
              </a:rPr>
              <a:t> </a:t>
            </a:r>
            <a:r>
              <a:rPr lang="he-IL" sz="4500" b="1" dirty="0" smtClean="0">
                <a:solidFill>
                  <a:srgbClr val="FF0000"/>
                </a:solidFill>
              </a:rPr>
              <a:t>                  </a:t>
            </a:r>
            <a:r>
              <a:rPr lang="he-IL" sz="4500" b="1" dirty="0" smtClean="0"/>
              <a:t>סבתא.</a:t>
            </a:r>
          </a:p>
          <a:p>
            <a:pPr marL="0" indent="0">
              <a:buNone/>
            </a:pPr>
            <a:endParaRPr lang="he-IL" sz="4500" b="1" dirty="0" smtClean="0"/>
          </a:p>
          <a:p>
            <a:r>
              <a:rPr lang="he-IL" sz="4500" b="1" dirty="0" smtClean="0"/>
              <a:t>מזג האוויר בנגב                 מזג האוויר בגליל.</a:t>
            </a:r>
          </a:p>
          <a:p>
            <a:endParaRPr lang="he-IL" sz="4500" b="1" dirty="0" smtClean="0"/>
          </a:p>
          <a:p>
            <a:r>
              <a:rPr lang="he-IL" sz="4500" b="1" dirty="0" smtClean="0"/>
              <a:t>ירושלים                     חיפה.</a:t>
            </a:r>
          </a:p>
          <a:p>
            <a:endParaRPr lang="he-IL" sz="4500" b="1" dirty="0" smtClean="0"/>
          </a:p>
          <a:p>
            <a:r>
              <a:rPr lang="he-IL" sz="4500" b="1" dirty="0" smtClean="0"/>
              <a:t>מחירים בסוף עונה                   מחירים בעונה.</a:t>
            </a:r>
          </a:p>
          <a:p>
            <a:endParaRPr lang="he-IL" sz="4500" b="1" dirty="0" smtClean="0"/>
          </a:p>
          <a:p>
            <a:r>
              <a:rPr lang="he-IL" sz="4500" b="1" dirty="0" smtClean="0"/>
              <a:t>הדירות                    המכוניות.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he-IL" dirty="0" smtClean="0"/>
          </a:p>
          <a:p>
            <a:endParaRPr lang="he-IL" dirty="0" smtClean="0"/>
          </a:p>
          <a:p>
            <a:endParaRPr lang="he-IL" dirty="0" smtClean="0"/>
          </a:p>
          <a:p>
            <a:endParaRPr lang="he-IL" dirty="0" smtClean="0"/>
          </a:p>
          <a:p>
            <a:endParaRPr lang="he-IL" dirty="0" smtClean="0"/>
          </a:p>
          <a:p>
            <a:endParaRPr lang="he-IL" dirty="0" smtClean="0"/>
          </a:p>
          <a:p>
            <a:endParaRPr lang="he-IL" dirty="0"/>
          </a:p>
        </p:txBody>
      </p:sp>
      <p:sp>
        <p:nvSpPr>
          <p:cNvPr id="3" name="כותרת 1"/>
          <p:cNvSpPr>
            <a:spLocks noGrp="1"/>
          </p:cNvSpPr>
          <p:nvPr>
            <p:ph type="title"/>
          </p:nvPr>
        </p:nvSpPr>
        <p:spPr>
          <a:xfrm>
            <a:off x="5652120" y="908720"/>
            <a:ext cx="1954560" cy="634082"/>
          </a:xfrm>
        </p:spPr>
        <p:txBody>
          <a:bodyPr>
            <a:noAutofit/>
          </a:bodyPr>
          <a:lstStyle/>
          <a:p>
            <a:r>
              <a:rPr lang="he-IL" sz="2800" b="1" dirty="0" smtClean="0">
                <a:solidFill>
                  <a:srgbClr val="FF0000"/>
                </a:solidFill>
                <a:cs typeface="+mn-cs"/>
              </a:rPr>
              <a:t>גבוה יותר מ</a:t>
            </a:r>
            <a:endParaRPr lang="he-IL" sz="2800" b="1" dirty="0">
              <a:solidFill>
                <a:srgbClr val="FF0000"/>
              </a:solidFill>
              <a:cs typeface="+mn-cs"/>
            </a:endParaRPr>
          </a:p>
        </p:txBody>
      </p:sp>
      <p:sp>
        <p:nvSpPr>
          <p:cNvPr id="5" name="כותרת 1"/>
          <p:cNvSpPr txBox="1">
            <a:spLocks/>
          </p:cNvSpPr>
          <p:nvPr/>
        </p:nvSpPr>
        <p:spPr>
          <a:xfrm>
            <a:off x="5364088" y="1772816"/>
            <a:ext cx="2098576" cy="634082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e-IL" sz="2800" b="1" dirty="0" smtClean="0">
                <a:solidFill>
                  <a:srgbClr val="FF0000"/>
                </a:solidFill>
                <a:cs typeface="+mn-cs"/>
              </a:rPr>
              <a:t>מבוגר יותר מ</a:t>
            </a:r>
            <a:endParaRPr lang="he-IL" sz="2800" b="1" dirty="0">
              <a:solidFill>
                <a:srgbClr val="FF0000"/>
              </a:solidFill>
              <a:cs typeface="+mn-cs"/>
            </a:endParaRPr>
          </a:p>
        </p:txBody>
      </p:sp>
      <p:sp>
        <p:nvSpPr>
          <p:cNvPr id="6" name="כותרת 1"/>
          <p:cNvSpPr txBox="1">
            <a:spLocks/>
          </p:cNvSpPr>
          <p:nvPr/>
        </p:nvSpPr>
        <p:spPr>
          <a:xfrm>
            <a:off x="3923928" y="2614898"/>
            <a:ext cx="1666528" cy="634082"/>
          </a:xfrm>
          <a:prstGeom prst="rect">
            <a:avLst/>
          </a:prstGeom>
        </p:spPr>
        <p:txBody>
          <a:bodyPr vert="horz" lIns="91440" tIns="45720" rIns="91440" bIns="45720" rtlCol="1" anchor="ctr">
            <a:normAutofit fontScale="97500"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e-IL" sz="2800" b="1" dirty="0" smtClean="0">
                <a:solidFill>
                  <a:srgbClr val="FF0000"/>
                </a:solidFill>
                <a:cs typeface="+mn-cs"/>
              </a:rPr>
              <a:t>חם יותר מ</a:t>
            </a:r>
            <a:endParaRPr lang="he-IL" sz="2800" b="1" dirty="0">
              <a:solidFill>
                <a:srgbClr val="FF0000"/>
              </a:solidFill>
              <a:cs typeface="+mn-cs"/>
            </a:endParaRPr>
          </a:p>
        </p:txBody>
      </p:sp>
      <p:sp>
        <p:nvSpPr>
          <p:cNvPr id="7" name="כותרת 1"/>
          <p:cNvSpPr txBox="1">
            <a:spLocks/>
          </p:cNvSpPr>
          <p:nvPr/>
        </p:nvSpPr>
        <p:spPr>
          <a:xfrm>
            <a:off x="4740127" y="3454878"/>
            <a:ext cx="2170584" cy="634082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e-IL" sz="2800" b="1" dirty="0" smtClean="0">
                <a:solidFill>
                  <a:srgbClr val="FF0000"/>
                </a:solidFill>
                <a:cs typeface="+mn-cs"/>
              </a:rPr>
              <a:t>גדולה יותר מ</a:t>
            </a:r>
            <a:endParaRPr lang="he-IL" sz="2800" b="1" dirty="0">
              <a:solidFill>
                <a:srgbClr val="FF0000"/>
              </a:solidFill>
              <a:cs typeface="+mn-cs"/>
            </a:endParaRPr>
          </a:p>
        </p:txBody>
      </p:sp>
      <p:sp>
        <p:nvSpPr>
          <p:cNvPr id="8" name="כותרת 1"/>
          <p:cNvSpPr txBox="1">
            <a:spLocks/>
          </p:cNvSpPr>
          <p:nvPr/>
        </p:nvSpPr>
        <p:spPr>
          <a:xfrm>
            <a:off x="3449658" y="4324742"/>
            <a:ext cx="2026568" cy="634082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e-IL" sz="2800" b="1" dirty="0" smtClean="0">
                <a:solidFill>
                  <a:srgbClr val="FF0000"/>
                </a:solidFill>
                <a:cs typeface="+mn-cs"/>
              </a:rPr>
              <a:t>זולים יותר מ</a:t>
            </a:r>
            <a:endParaRPr lang="he-IL" sz="2800" b="1" dirty="0">
              <a:solidFill>
                <a:srgbClr val="FF0000"/>
              </a:solidFill>
              <a:cs typeface="+mn-cs"/>
            </a:endParaRPr>
          </a:p>
        </p:txBody>
      </p:sp>
      <p:sp>
        <p:nvSpPr>
          <p:cNvPr id="9" name="כותרת 1"/>
          <p:cNvSpPr txBox="1">
            <a:spLocks/>
          </p:cNvSpPr>
          <p:nvPr/>
        </p:nvSpPr>
        <p:spPr>
          <a:xfrm>
            <a:off x="4932040" y="5168502"/>
            <a:ext cx="2096219" cy="634082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e-IL" sz="2800" b="1" dirty="0" smtClean="0">
                <a:solidFill>
                  <a:srgbClr val="FF0000"/>
                </a:solidFill>
                <a:cs typeface="+mn-cs"/>
              </a:rPr>
              <a:t>יקרות יותר מ</a:t>
            </a:r>
            <a:endParaRPr lang="he-IL" sz="2800" b="1" dirty="0">
              <a:solidFill>
                <a:srgbClr val="FF0000"/>
              </a:solidFill>
              <a:cs typeface="+mn-cs"/>
            </a:endParaRPr>
          </a:p>
        </p:txBody>
      </p:sp>
      <p:sp>
        <p:nvSpPr>
          <p:cNvPr id="2" name="מציין מיקום של מספר שקופית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36EA3-8C31-4BAD-9DAD-BE81324D6CA3}" type="slidenum">
              <a:rPr lang="he-IL" smtClean="0"/>
              <a:t>2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36294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8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ציין מיקום תוכן 3"/>
          <p:cNvSpPr txBox="1">
            <a:spLocks noGrp="1"/>
          </p:cNvSpPr>
          <p:nvPr>
            <p:ph idx="1"/>
          </p:nvPr>
        </p:nvSpPr>
        <p:spPr>
          <a:xfrm>
            <a:off x="323528" y="1916832"/>
            <a:ext cx="8445624" cy="308392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indent="0">
              <a:buNone/>
            </a:pPr>
            <a:r>
              <a:rPr lang="he-IL" sz="3600" dirty="0" smtClean="0">
                <a:solidFill>
                  <a:srgbClr val="FF0000"/>
                </a:solidFill>
              </a:rPr>
              <a:t>דיון: איפה נעים יותר לאכול, בבית או במסעדה?</a:t>
            </a:r>
          </a:p>
          <a:p>
            <a:pPr marL="0" indent="0">
              <a:buNone/>
            </a:pPr>
            <a:endParaRPr lang="he-IL" sz="36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linoit.com/users/navawaks/canvases/Trial</a:t>
            </a:r>
            <a:endParaRPr lang="he-IL" dirty="0" smtClean="0">
              <a:hlinkClick r:id="rId2"/>
            </a:endParaRPr>
          </a:p>
          <a:p>
            <a:pPr marL="0" indent="0">
              <a:buNone/>
            </a:pPr>
            <a:r>
              <a:rPr lang="en-US" dirty="0" smtClean="0">
                <a:hlinkClick r:id="rId2"/>
              </a:rPr>
              <a:t>%20Canvas</a:t>
            </a:r>
            <a:endParaRPr lang="en-US" dirty="0" smtClean="0"/>
          </a:p>
          <a:p>
            <a:pPr marL="0" indent="0">
              <a:buNone/>
            </a:pPr>
            <a:endParaRPr lang="he-IL" dirty="0"/>
          </a:p>
        </p:txBody>
      </p:sp>
      <p:sp>
        <p:nvSpPr>
          <p:cNvPr id="2" name="מציין מיקום של מספר שקופית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36EA3-8C31-4BAD-9DAD-BE81324D6CA3}" type="slidenum">
              <a:rPr lang="he-IL" smtClean="0"/>
              <a:t>3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16558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Users\Yosi\AppData\Local\Microsoft\Windows\Temporary Internet Files\Content.IE5\RB16FKX0\MC900056829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670" y="231535"/>
            <a:ext cx="1645920" cy="1801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Yosi\AppData\Local\Microsoft\Windows\Temporary Internet Files\Content.IE5\YXHD8AN1\MC900191733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0202" y="2132856"/>
            <a:ext cx="1759730" cy="1605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Users\Yosi\AppData\Local\Microsoft\Windows\Temporary Internet Files\Content.IE5\CGNFSOIM\MP900402826[1]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314" y="4721680"/>
            <a:ext cx="1357888" cy="11343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422330" y="443574"/>
            <a:ext cx="5184576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800" b="1" dirty="0" smtClean="0"/>
              <a:t>מה קשה יותר, לעבוד או לנוח?</a:t>
            </a:r>
            <a:endParaRPr lang="he-IL" sz="28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3062290" y="1495308"/>
            <a:ext cx="5544616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800" b="1" dirty="0"/>
              <a:t>מה בריא יותר, לאכול ירקות או עוגה?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174822" y="2617748"/>
            <a:ext cx="4432084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800" b="1" dirty="0"/>
              <a:t>מה קל </a:t>
            </a:r>
            <a:r>
              <a:rPr lang="he-IL" sz="2800" b="1" dirty="0" smtClean="0"/>
              <a:t>יותר, </a:t>
            </a:r>
            <a:r>
              <a:rPr lang="he-IL" sz="2800" b="1" dirty="0"/>
              <a:t>לרוץ או ללכת?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31640" y="3861048"/>
            <a:ext cx="7275266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800" b="1" dirty="0"/>
              <a:t>מה חשוב </a:t>
            </a:r>
            <a:r>
              <a:rPr lang="he-IL" sz="2800" b="1" dirty="0" smtClean="0"/>
              <a:t>יותר בישראל, </a:t>
            </a:r>
            <a:r>
              <a:rPr lang="he-IL" sz="2800" b="1" dirty="0"/>
              <a:t>ללמוד עברית </a:t>
            </a:r>
            <a:r>
              <a:rPr lang="he-IL" sz="2800" b="1" dirty="0" smtClean="0"/>
              <a:t>או אנגלית?</a:t>
            </a:r>
            <a:endParaRPr lang="he-IL" sz="28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2270202" y="5027229"/>
            <a:ext cx="6336704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800" b="1" dirty="0"/>
              <a:t>מה נעים יותר, לקרוא ספר או לבשל מרק?</a:t>
            </a:r>
          </a:p>
        </p:txBody>
      </p:sp>
      <p:sp>
        <p:nvSpPr>
          <p:cNvPr id="10" name="מציין מיקום של מספר שקופית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36EA3-8C31-4BAD-9DAD-BE81324D6CA3}" type="slidenum">
              <a:rPr lang="he-IL" smtClean="0"/>
              <a:t>4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0981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36EA3-8C31-4BAD-9DAD-BE81324D6CA3}" type="slidenum">
              <a:rPr lang="he-IL" smtClean="0"/>
              <a:t>5</a:t>
            </a:fld>
            <a:endParaRPr lang="he-IL"/>
          </a:p>
        </p:txBody>
      </p:sp>
      <p:sp>
        <p:nvSpPr>
          <p:cNvPr id="5" name="כותרת 4"/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8229600" cy="32439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indent="0" algn="r">
              <a:buNone/>
            </a:pPr>
            <a:r>
              <a:rPr lang="he-IL" sz="3200" dirty="0" smtClean="0">
                <a:solidFill>
                  <a:srgbClr val="FF0000"/>
                </a:solidFill>
              </a:rPr>
              <a:t>בוחן:</a:t>
            </a:r>
          </a:p>
          <a:p>
            <a:pPr marL="0" indent="0">
              <a:buNone/>
            </a:pPr>
            <a:r>
              <a:rPr lang="en-US" sz="3200" dirty="0">
                <a:hlinkClick r:id="rId2"/>
              </a:rPr>
              <a:t>http://</a:t>
            </a:r>
            <a:r>
              <a:rPr lang="en-US" sz="3200" dirty="0" smtClean="0">
                <a:hlinkClick r:id="rId2"/>
              </a:rPr>
              <a:t>k12.shenkar.ac.il/mod/quiz/attempt.php?q=99</a:t>
            </a:r>
            <a:endParaRPr lang="he-IL" sz="3200" dirty="0" smtClean="0"/>
          </a:p>
          <a:p>
            <a:pPr marL="0" indent="0">
              <a:buNone/>
            </a:pPr>
            <a:r>
              <a:rPr lang="he-IL" sz="3200" dirty="0" smtClean="0"/>
              <a:t/>
            </a:r>
            <a:br>
              <a:rPr lang="he-IL" sz="3200" dirty="0" smtClean="0"/>
            </a:br>
            <a:r>
              <a:rPr lang="he-IL" sz="3200" dirty="0" smtClean="0"/>
              <a:t/>
            </a:r>
            <a:br>
              <a:rPr lang="he-IL" sz="3200" dirty="0" smtClean="0"/>
            </a:br>
            <a:endParaRPr lang="he-IL" sz="3200" dirty="0"/>
          </a:p>
        </p:txBody>
      </p:sp>
    </p:spTree>
    <p:extLst>
      <p:ext uri="{BB962C8B-B14F-4D97-AF65-F5344CB8AC3E}">
        <p14:creationId xmlns:p14="http://schemas.microsoft.com/office/powerpoint/2010/main" val="2225522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473</TotalTime>
  <Words>126</Words>
  <Application>Microsoft Office PowerPoint</Application>
  <PresentationFormat>‫הצגה על המסך (4:3)</PresentationFormat>
  <Paragraphs>61</Paragraphs>
  <Slides>5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5</vt:i4>
      </vt:variant>
    </vt:vector>
  </HeadingPairs>
  <TitlesOfParts>
    <vt:vector size="6" baseType="lpstr">
      <vt:lpstr>ערכת נושא Office</vt:lpstr>
      <vt:lpstr>ערך היתרון</vt:lpstr>
      <vt:lpstr>גבוה יותר מ</vt:lpstr>
      <vt:lpstr>מצגת של PowerPoint</vt:lpstr>
      <vt:lpstr>מצגת של PowerPoint</vt:lpstr>
      <vt:lpstr>מצגת של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ערך היתרון</dc:title>
  <dc:creator>Yosi</dc:creator>
  <cp:lastModifiedBy>Yosi</cp:lastModifiedBy>
  <cp:revision>28</cp:revision>
  <dcterms:created xsi:type="dcterms:W3CDTF">2012-06-22T12:11:22Z</dcterms:created>
  <dcterms:modified xsi:type="dcterms:W3CDTF">2012-07-06T11:46:02Z</dcterms:modified>
</cp:coreProperties>
</file>