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9" r:id="rId6"/>
    <p:sldId id="270" r:id="rId7"/>
    <p:sldId id="274" r:id="rId8"/>
    <p:sldId id="271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BDE"/>
    <a:srgbClr val="2F2D34"/>
    <a:srgbClr val="410F1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79" d="100"/>
          <a:sy n="79" d="100"/>
        </p:scale>
        <p:origin x="-38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2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568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720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503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4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77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983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34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026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954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967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2E6E-E766-40CC-AE7C-DD73859D649D}" type="datetimeFigureOut">
              <a:rPr lang="he-IL" smtClean="0"/>
              <a:t>י'/תשרי/תשע"ח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0C017-4F9C-4682-BCD8-8770AD9356F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-3903729" y="3323771"/>
            <a:ext cx="808445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/>
              <a:t>יונית יוגב </a:t>
            </a:r>
            <a:r>
              <a:rPr lang="he-IL" sz="1200" dirty="0" smtClean="0">
                <a:sym typeface="Wingdings" panose="05000000000000000000" pitchFamily="2" charset="2"/>
              </a:rPr>
              <a:t> צוות פיתוח חומרי למידה מתוקשבים  האגף לחינוך מבוגרים  משה"ח 2016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7770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0F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58685" cy="6871835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37027" y="573248"/>
            <a:ext cx="9144000" cy="1655762"/>
          </a:xfrm>
        </p:spPr>
        <p:txBody>
          <a:bodyPr>
            <a:noAutofit/>
          </a:bodyPr>
          <a:lstStyle/>
          <a:p>
            <a:r>
              <a:rPr lang="he-IL" sz="4400" dirty="0" smtClean="0"/>
              <a:t>שוֹאֵל </a:t>
            </a:r>
            <a:r>
              <a:rPr lang="he-IL" sz="4400" dirty="0" smtClean="0">
                <a:sym typeface="Symbol" panose="05050102010706020507" pitchFamily="18" charset="2"/>
              </a:rPr>
              <a:t> עוֹנֶה</a:t>
            </a:r>
          </a:p>
          <a:p>
            <a:endParaRPr lang="he-IL" sz="2000" dirty="0">
              <a:sym typeface="Symbol" panose="05050102010706020507" pitchFamily="18" charset="2"/>
            </a:endParaRPr>
          </a:p>
          <a:p>
            <a:r>
              <a:rPr lang="he-IL" sz="3600" dirty="0" smtClean="0">
                <a:sym typeface="Symbol" panose="05050102010706020507" pitchFamily="18" charset="2"/>
              </a:rPr>
              <a:t>מטרה 5</a:t>
            </a:r>
            <a:endParaRPr lang="he-IL" sz="3600" dirty="0"/>
          </a:p>
        </p:txBody>
      </p:sp>
      <p:sp>
        <p:nvSpPr>
          <p:cNvPr id="7" name="מלבן מעוגל 6"/>
          <p:cNvSpPr/>
          <p:nvPr/>
        </p:nvSpPr>
        <p:spPr>
          <a:xfrm rot="16200000">
            <a:off x="8590246" y="3221865"/>
            <a:ext cx="6513012" cy="428105"/>
          </a:xfrm>
          <a:prstGeom prst="roundRect">
            <a:avLst/>
          </a:prstGeom>
          <a:solidFill>
            <a:srgbClr val="A3B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יונית יוגב </a:t>
            </a:r>
            <a:r>
              <a:rPr lang="he-IL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 צוות פיתוח חומרי למידה מתוקשבים  האגף לחינוך מבוגרים  משה"ח 2016</a:t>
            </a:r>
            <a:endParaRPr lang="he-IL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74014" y="6553924"/>
            <a:ext cx="253848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solidFill>
                  <a:schemeClr val="bg1"/>
                </a:solidFill>
              </a:rPr>
              <a:t>צילום: </a:t>
            </a:r>
            <a:r>
              <a:rPr lang="en-US" sz="1200" dirty="0" err="1" smtClean="0">
                <a:solidFill>
                  <a:schemeClr val="bg1"/>
                </a:solidFill>
              </a:rPr>
              <a:t>Gettyimages</a:t>
            </a:r>
            <a:endParaRPr lang="he-I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6848" y="352156"/>
            <a:ext cx="53655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דני וְרינה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שוֹאֲלִ   שאלה.</a:t>
            </a:r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 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0235" y="3094347"/>
            <a:ext cx="2081765" cy="35972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9667" y="1109639"/>
            <a:ext cx="38727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הֵם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שואֲלִ  :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 rot="681192">
            <a:off x="11344772" y="3184038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269360" y="394185"/>
            <a:ext cx="9644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ים</a:t>
            </a:r>
            <a:endParaRPr lang="he-IL" sz="3200" dirty="0">
              <a:solidFill>
                <a:srgbClr val="007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854" y="3458138"/>
            <a:ext cx="2410153" cy="323349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31" y="3249274"/>
            <a:ext cx="2184641" cy="3194744"/>
          </a:xfrm>
          <a:prstGeom prst="rect">
            <a:avLst/>
          </a:prstGeom>
          <a:ln w="228600" cap="sq" cmpd="thickThin">
            <a:solidFill>
              <a:srgbClr val="CC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מלבן 20"/>
          <p:cNvSpPr/>
          <p:nvPr/>
        </p:nvSpPr>
        <p:spPr>
          <a:xfrm>
            <a:off x="4708478" y="3853219"/>
            <a:ext cx="2687200" cy="1933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שולש ישר-זווית 21"/>
          <p:cNvSpPr/>
          <p:nvPr/>
        </p:nvSpPr>
        <p:spPr>
          <a:xfrm rot="20911709">
            <a:off x="4776465" y="3479949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שולש ישר-זווית 22"/>
          <p:cNvSpPr/>
          <p:nvPr/>
        </p:nvSpPr>
        <p:spPr>
          <a:xfrm rot="18707999">
            <a:off x="6448674" y="3495201"/>
            <a:ext cx="873457" cy="47767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שולש ישר-זווית 23"/>
          <p:cNvSpPr/>
          <p:nvPr/>
        </p:nvSpPr>
        <p:spPr>
          <a:xfrm rot="10409837">
            <a:off x="6412313" y="3853653"/>
            <a:ext cx="991642" cy="60406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שולש ישר-זווית 24"/>
          <p:cNvSpPr/>
          <p:nvPr/>
        </p:nvSpPr>
        <p:spPr>
          <a:xfrm rot="9721117">
            <a:off x="6601465" y="3732375"/>
            <a:ext cx="873457" cy="47767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שולש ישר-זווית 25"/>
          <p:cNvSpPr/>
          <p:nvPr/>
        </p:nvSpPr>
        <p:spPr>
          <a:xfrm rot="4136977">
            <a:off x="4605182" y="5516420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שולש ישר-זווית 26"/>
          <p:cNvSpPr/>
          <p:nvPr/>
        </p:nvSpPr>
        <p:spPr>
          <a:xfrm rot="17253679">
            <a:off x="6935648" y="5256867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/>
          <p:cNvSpPr/>
          <p:nvPr/>
        </p:nvSpPr>
        <p:spPr>
          <a:xfrm>
            <a:off x="4941593" y="5450101"/>
            <a:ext cx="2307115" cy="47049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11" y="3512771"/>
            <a:ext cx="2993644" cy="28698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454697" y="1171195"/>
            <a:ext cx="9644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ים</a:t>
            </a:r>
            <a:endParaRPr lang="he-IL" sz="3200" dirty="0">
              <a:solidFill>
                <a:srgbClr val="007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 rot="1006297">
            <a:off x="9728919" y="2512747"/>
            <a:ext cx="2447365" cy="11293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הסבר מלבני מעוגל 30"/>
          <p:cNvSpPr/>
          <p:nvPr/>
        </p:nvSpPr>
        <p:spPr>
          <a:xfrm>
            <a:off x="7326885" y="1918912"/>
            <a:ext cx="2471141" cy="1030064"/>
          </a:xfrm>
          <a:prstGeom prst="wedgeRoundRectCallout">
            <a:avLst>
              <a:gd name="adj1" fmla="val 76594"/>
              <a:gd name="adj2" fmla="val 11979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הסבר מלבני מעוגל 13"/>
          <p:cNvSpPr/>
          <p:nvPr/>
        </p:nvSpPr>
        <p:spPr>
          <a:xfrm>
            <a:off x="7298655" y="1920027"/>
            <a:ext cx="2471141" cy="1030064"/>
          </a:xfrm>
          <a:prstGeom prst="wedgeRoundRectCallout">
            <a:avLst>
              <a:gd name="adj1" fmla="val 4831"/>
              <a:gd name="adj2" fmla="val 13862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7362825" y="2066422"/>
            <a:ext cx="20977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54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  <a:endParaRPr lang="he-IL" sz="5400" dirty="0">
              <a:solidFill>
                <a:schemeClr val="bg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983073" y="2096108"/>
            <a:ext cx="1752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מי זה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1524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9" grpId="0"/>
      <p:bldP spid="30" grpId="0"/>
      <p:bldP spid="14" grpId="0" animBg="1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0235" y="3094347"/>
            <a:ext cx="2081765" cy="3597289"/>
          </a:xfrm>
          <a:prstGeom prst="rect">
            <a:avLst/>
          </a:prstGeom>
        </p:spPr>
      </p:pic>
      <p:sp>
        <p:nvSpPr>
          <p:cNvPr id="13" name="מלבן מעוגל 12"/>
          <p:cNvSpPr/>
          <p:nvPr/>
        </p:nvSpPr>
        <p:spPr>
          <a:xfrm rot="681192">
            <a:off x="11344772" y="3184038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854" y="3458138"/>
            <a:ext cx="2410153" cy="323349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31" y="3249274"/>
            <a:ext cx="2184641" cy="3194744"/>
          </a:xfrm>
          <a:prstGeom prst="rect">
            <a:avLst/>
          </a:prstGeom>
          <a:ln w="228600" cap="sq" cmpd="thickThin">
            <a:solidFill>
              <a:srgbClr val="CC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מלבן 20"/>
          <p:cNvSpPr/>
          <p:nvPr/>
        </p:nvSpPr>
        <p:spPr>
          <a:xfrm>
            <a:off x="4708478" y="3853219"/>
            <a:ext cx="2687200" cy="1933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שולש ישר-זווית 21"/>
          <p:cNvSpPr/>
          <p:nvPr/>
        </p:nvSpPr>
        <p:spPr>
          <a:xfrm rot="20911709">
            <a:off x="4776465" y="3479949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שולש ישר-זווית 22"/>
          <p:cNvSpPr/>
          <p:nvPr/>
        </p:nvSpPr>
        <p:spPr>
          <a:xfrm rot="18707999">
            <a:off x="6448674" y="3495201"/>
            <a:ext cx="873457" cy="47767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שולש ישר-זווית 23"/>
          <p:cNvSpPr/>
          <p:nvPr/>
        </p:nvSpPr>
        <p:spPr>
          <a:xfrm rot="10409837">
            <a:off x="6412313" y="3853653"/>
            <a:ext cx="991642" cy="60406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שולש ישר-זווית 24"/>
          <p:cNvSpPr/>
          <p:nvPr/>
        </p:nvSpPr>
        <p:spPr>
          <a:xfrm rot="9721117">
            <a:off x="6601465" y="3732375"/>
            <a:ext cx="873457" cy="47767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שולש ישר-זווית 25"/>
          <p:cNvSpPr/>
          <p:nvPr/>
        </p:nvSpPr>
        <p:spPr>
          <a:xfrm rot="4136977">
            <a:off x="4605182" y="5516420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שולש ישר-זווית 26"/>
          <p:cNvSpPr/>
          <p:nvPr/>
        </p:nvSpPr>
        <p:spPr>
          <a:xfrm rot="17253679">
            <a:off x="6935648" y="5256867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/>
          <p:cNvSpPr/>
          <p:nvPr/>
        </p:nvSpPr>
        <p:spPr>
          <a:xfrm>
            <a:off x="4941593" y="5450101"/>
            <a:ext cx="2307115" cy="47049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11" y="3512771"/>
            <a:ext cx="2993644" cy="2869837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 rot="1006297">
            <a:off x="9728919" y="2512747"/>
            <a:ext cx="2447365" cy="11293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423065" y="145577"/>
            <a:ext cx="604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יוסי עוֹנה:</a:t>
            </a:r>
            <a:endParaRPr lang="he-IL" sz="40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33" name="תמונה 32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21" y="-301499"/>
            <a:ext cx="1845982" cy="1757375"/>
          </a:xfrm>
          <a:prstGeom prst="rect">
            <a:avLst/>
          </a:prstGeom>
        </p:spPr>
      </p:pic>
      <p:sp>
        <p:nvSpPr>
          <p:cNvPr id="34" name="הסבר מלבני מעוגל 33"/>
          <p:cNvSpPr/>
          <p:nvPr/>
        </p:nvSpPr>
        <p:spPr>
          <a:xfrm flipH="1">
            <a:off x="3063634" y="1728020"/>
            <a:ext cx="2845846" cy="1137324"/>
          </a:xfrm>
          <a:prstGeom prst="wedgeRoundRectCallout">
            <a:avLst>
              <a:gd name="adj1" fmla="val 36755"/>
              <a:gd name="adj2" fmla="val 16093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35" name="תמונה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15" y="4039707"/>
            <a:ext cx="1625397" cy="2742857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4" y="3948779"/>
            <a:ext cx="1650794" cy="274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75" y="1694242"/>
            <a:ext cx="31317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זה דוד </a:t>
            </a:r>
          </a:p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בן-גוריון.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3065" y="846735"/>
            <a:ext cx="604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מיכאל עוֹנה:</a:t>
            </a:r>
            <a:endParaRPr lang="he-IL" sz="40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9" name="הסבר מלבני מעוגל 38"/>
          <p:cNvSpPr/>
          <p:nvPr/>
        </p:nvSpPr>
        <p:spPr>
          <a:xfrm flipH="1">
            <a:off x="131629" y="1771236"/>
            <a:ext cx="2845846" cy="1137324"/>
          </a:xfrm>
          <a:prstGeom prst="wedgeRoundRectCallout">
            <a:avLst>
              <a:gd name="adj1" fmla="val -21273"/>
              <a:gd name="adj2" fmla="val 12133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028" y="1764722"/>
            <a:ext cx="31317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זה דוד </a:t>
            </a:r>
          </a:p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בן-גוריון.</a:t>
            </a:r>
          </a:p>
        </p:txBody>
      </p:sp>
      <p:pic>
        <p:nvPicPr>
          <p:cNvPr id="41" name="תמונה 40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60" y="393703"/>
            <a:ext cx="1845982" cy="17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0743 0.419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09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00872 0.450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225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0534 0.475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37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0248 0.46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0391 0.5423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710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0078 0.481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/>
      <p:bldP spid="34" grpId="0" animBg="1"/>
      <p:bldP spid="34" grpId="1" animBg="1"/>
      <p:bldP spid="3" grpId="0"/>
      <p:bldP spid="3" grpId="1"/>
      <p:bldP spid="38" grpId="0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0235" y="3094347"/>
            <a:ext cx="2081765" cy="3597289"/>
          </a:xfrm>
          <a:prstGeom prst="rect">
            <a:avLst/>
          </a:prstGeom>
        </p:spPr>
      </p:pic>
      <p:sp>
        <p:nvSpPr>
          <p:cNvPr id="13" name="מלבן מעוגל 12"/>
          <p:cNvSpPr/>
          <p:nvPr/>
        </p:nvSpPr>
        <p:spPr>
          <a:xfrm rot="681192">
            <a:off x="11344772" y="3184038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1542049" y="391797"/>
            <a:ext cx="9644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ים</a:t>
            </a:r>
            <a:endParaRPr lang="he-IL" sz="4000" dirty="0">
              <a:solidFill>
                <a:srgbClr val="007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854" y="3458138"/>
            <a:ext cx="2410153" cy="323349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31" y="3249274"/>
            <a:ext cx="2184641" cy="3194744"/>
          </a:xfrm>
          <a:prstGeom prst="rect">
            <a:avLst/>
          </a:prstGeom>
          <a:ln w="228600" cap="sq" cmpd="thickThin">
            <a:solidFill>
              <a:srgbClr val="CC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מלבן מעוגל 11"/>
          <p:cNvSpPr/>
          <p:nvPr/>
        </p:nvSpPr>
        <p:spPr>
          <a:xfrm rot="1006297">
            <a:off x="9728919" y="2512747"/>
            <a:ext cx="2447365" cy="11293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375525" y="407681"/>
            <a:ext cx="604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מיכאל ויוסי </a:t>
            </a:r>
            <a:r>
              <a:rPr lang="he-IL" sz="4000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ִ  :</a:t>
            </a:r>
            <a:endParaRPr lang="he-IL" sz="40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4" name="הסבר מלבני מעוגל 33"/>
          <p:cNvSpPr/>
          <p:nvPr/>
        </p:nvSpPr>
        <p:spPr>
          <a:xfrm flipH="1">
            <a:off x="1438341" y="1788715"/>
            <a:ext cx="2845846" cy="1137324"/>
          </a:xfrm>
          <a:prstGeom prst="wedgeRoundRectCallout">
            <a:avLst>
              <a:gd name="adj1" fmla="val -27027"/>
              <a:gd name="adj2" fmla="val 14053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זה דוד </a:t>
            </a:r>
          </a:p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בן-גוריון.</a:t>
            </a:r>
            <a:endParaRPr lang="he-IL" sz="36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35" name="תמונה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15" y="4039707"/>
            <a:ext cx="1625397" cy="2742857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4" y="3948779"/>
            <a:ext cx="1650794" cy="2742857"/>
          </a:xfrm>
          <a:prstGeom prst="rect">
            <a:avLst/>
          </a:prstGeom>
        </p:spPr>
      </p:pic>
      <p:sp>
        <p:nvSpPr>
          <p:cNvPr id="31" name="הסבר מלבני מעוגל 30"/>
          <p:cNvSpPr/>
          <p:nvPr/>
        </p:nvSpPr>
        <p:spPr>
          <a:xfrm flipH="1">
            <a:off x="1438341" y="1818469"/>
            <a:ext cx="2845846" cy="1137324"/>
          </a:xfrm>
          <a:prstGeom prst="wedgeRoundRectCallout">
            <a:avLst>
              <a:gd name="adj1" fmla="val 33398"/>
              <a:gd name="adj2" fmla="val 13573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זה דוד </a:t>
            </a:r>
          </a:p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בן-גוריון.</a:t>
            </a:r>
            <a:endParaRPr lang="he-IL" sz="36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560" y="1051075"/>
            <a:ext cx="604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הם</a:t>
            </a:r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4000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ִ  :</a:t>
            </a:r>
            <a:endParaRPr lang="he-IL" sz="40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3039" y="1064664"/>
            <a:ext cx="9644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ים</a:t>
            </a:r>
            <a:endParaRPr lang="he-IL" sz="4000" dirty="0">
              <a:solidFill>
                <a:srgbClr val="007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43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 animBg="1"/>
      <p:bldP spid="31" grpId="0" animBg="1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4824" y="1214650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שוֹאֵל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1798" y="1445483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אתה / הוא</a:t>
            </a:r>
            <a:endParaRPr lang="he-IL" sz="24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96" y="701912"/>
            <a:ext cx="697475" cy="120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4823" y="2274459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שוֹאֶלֶ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1798" y="2505292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 / היא</a:t>
            </a:r>
            <a:endParaRPr lang="he-IL" sz="2400" b="1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8169" y="2062706"/>
            <a:ext cx="674002" cy="904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4823" y="2274459"/>
            <a:ext cx="582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</a:t>
            </a:r>
            <a:endParaRPr lang="he-IL" sz="5400" b="1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7447527" y="1214650"/>
            <a:ext cx="0" cy="46402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8820" y="1283920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r>
              <a:rPr lang="he-IL" sz="40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ה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5794" y="1514753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אתה / הוא</a:t>
            </a:r>
            <a:endParaRPr lang="he-IL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75794" y="2574562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 / היא</a:t>
            </a:r>
            <a:endParaRPr lang="he-IL" sz="2400" b="1" dirty="0"/>
          </a:p>
        </p:txBody>
      </p:sp>
      <p:cxnSp>
        <p:nvCxnSpPr>
          <p:cNvPr id="18" name="מחבר ישר 17"/>
          <p:cNvCxnSpPr/>
          <p:nvPr/>
        </p:nvCxnSpPr>
        <p:spPr>
          <a:xfrm>
            <a:off x="1905705" y="1216508"/>
            <a:ext cx="0" cy="46402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9" name="תמונה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62" y="1081144"/>
            <a:ext cx="513906" cy="86721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8" y="1069673"/>
            <a:ext cx="1845982" cy="1757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1228" y="2298473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r>
              <a:rPr lang="he-IL" sz="40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ה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36" y="2004744"/>
            <a:ext cx="1057126" cy="185106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29" y="2137980"/>
            <a:ext cx="526033" cy="8001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67415" y="3770301"/>
            <a:ext cx="2224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אנחנו / אתם / הם</a:t>
            </a:r>
            <a:endParaRPr lang="he-IL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64823" y="3508691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שוֹאֲלִ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3088" y="3534770"/>
            <a:ext cx="9644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ים</a:t>
            </a:r>
            <a:endParaRPr lang="he-IL" sz="5400" dirty="0">
              <a:solidFill>
                <a:srgbClr val="007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49917" y="3770301"/>
            <a:ext cx="2224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אנחנו / אתם / הם</a:t>
            </a:r>
            <a:endParaRPr lang="he-IL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31818" y="3521357"/>
            <a:ext cx="150119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ִ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0625" y="3543924"/>
            <a:ext cx="9644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ים</a:t>
            </a:r>
            <a:endParaRPr lang="he-IL" sz="5400" dirty="0">
              <a:solidFill>
                <a:srgbClr val="007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69" y="3277860"/>
            <a:ext cx="516524" cy="89255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5394" y="3409543"/>
            <a:ext cx="465554" cy="773534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73" y="3319457"/>
            <a:ext cx="511775" cy="863620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98" y="3417541"/>
            <a:ext cx="460740" cy="7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1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1" grpId="0"/>
      <p:bldP spid="12" grpId="0"/>
      <p:bldP spid="15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הסבר מלבני מעוגל 20"/>
          <p:cNvSpPr/>
          <p:nvPr/>
        </p:nvSpPr>
        <p:spPr>
          <a:xfrm>
            <a:off x="7245927" y="2133199"/>
            <a:ext cx="3393183" cy="1030064"/>
          </a:xfrm>
          <a:prstGeom prst="wedgeRoundRectCallout">
            <a:avLst>
              <a:gd name="adj1" fmla="val 1142"/>
              <a:gd name="adj2" fmla="val 10650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5084618" y="352156"/>
            <a:ext cx="62378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רִיטָה וְאַָנה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שוֹאֲל  </a:t>
            </a:r>
            <a:r>
              <a:rPr lang="en-US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שאלה.</a:t>
            </a:r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 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67" y="1109639"/>
            <a:ext cx="38727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הן</a:t>
            </a:r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שוֹאֲל  :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4" name="הסבר מלבני מעוגל 13"/>
          <p:cNvSpPr/>
          <p:nvPr/>
        </p:nvSpPr>
        <p:spPr>
          <a:xfrm>
            <a:off x="7245927" y="2133199"/>
            <a:ext cx="3419380" cy="1030064"/>
          </a:xfrm>
          <a:prstGeom prst="wedgeRoundRectCallout">
            <a:avLst>
              <a:gd name="adj1" fmla="val 44233"/>
              <a:gd name="adj2" fmla="val 8127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7358976" y="2282114"/>
            <a:ext cx="20977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54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  <a:endParaRPr lang="he-IL" sz="5400" dirty="0">
              <a:solidFill>
                <a:schemeClr val="bg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6387" y="382933"/>
            <a:ext cx="8579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err="1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וֹת</a:t>
            </a:r>
            <a:endParaRPr lang="he-IL" sz="32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727069" y="2451392"/>
            <a:ext cx="2860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איפה האולפן</a:t>
            </a:r>
            <a:endParaRPr lang="he-IL" sz="3200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2448" y="3276781"/>
            <a:ext cx="1759331" cy="339299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08" y="3926920"/>
            <a:ext cx="1434921" cy="2742857"/>
          </a:xfrm>
          <a:prstGeom prst="rect">
            <a:avLst/>
          </a:prstGeom>
        </p:spPr>
      </p:pic>
      <p:sp>
        <p:nvSpPr>
          <p:cNvPr id="13" name="מלבן מעוגל 12"/>
          <p:cNvSpPr/>
          <p:nvPr/>
        </p:nvSpPr>
        <p:spPr>
          <a:xfrm rot="681192">
            <a:off x="11254309" y="3089620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8656363" y="1141063"/>
            <a:ext cx="8579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err="1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וֹת</a:t>
            </a:r>
            <a:endParaRPr lang="he-IL" sz="32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327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/>
      <p:bldP spid="14" grpId="0" animBg="1"/>
      <p:bldP spid="15" grpId="0"/>
      <p:bldP spid="9" grpId="0"/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2448" y="3276781"/>
            <a:ext cx="1759331" cy="339299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08" y="3926920"/>
            <a:ext cx="1434921" cy="2742857"/>
          </a:xfrm>
          <a:prstGeom prst="rect">
            <a:avLst/>
          </a:prstGeom>
        </p:spPr>
      </p:pic>
      <p:sp>
        <p:nvSpPr>
          <p:cNvPr id="13" name="מלבן מעוגל 12"/>
          <p:cNvSpPr/>
          <p:nvPr/>
        </p:nvSpPr>
        <p:spPr>
          <a:xfrm rot="681192">
            <a:off x="11254309" y="3089620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2" descr="Ulpan students engage in studying Hebrew in Beit Brodetsky, Tel Avi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r="41164"/>
          <a:stretch/>
        </p:blipFill>
        <p:spPr bwMode="auto">
          <a:xfrm>
            <a:off x="763123" y="1238886"/>
            <a:ext cx="4721166" cy="560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 rot="16200000">
            <a:off x="3709999" y="5159848"/>
            <a:ext cx="3241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effectLst/>
                <a:latin typeface="Arial" panose="020B0604020202020204" pitchFamily="34" charset="0"/>
              </a:rPr>
              <a:t>The Jewish Agency for Israel ©, Lionel </a:t>
            </a:r>
            <a:r>
              <a:rPr lang="en-US" sz="1200" b="0" i="0" dirty="0" err="1" smtClean="0">
                <a:effectLst/>
                <a:latin typeface="Arial" panose="020B0604020202020204" pitchFamily="34" charset="0"/>
              </a:rPr>
              <a:t>Rabie</a:t>
            </a:r>
            <a:endParaRPr lang="he-IL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7992" y="218260"/>
            <a:ext cx="604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התלמידות </a:t>
            </a:r>
            <a:r>
              <a:rPr lang="he-IL" sz="4000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 :</a:t>
            </a:r>
            <a:endParaRPr lang="he-IL" sz="40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4190" y="249037"/>
            <a:ext cx="8579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err="1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וֹת</a:t>
            </a:r>
            <a:endParaRPr lang="he-IL" sz="36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4" name="הסבר מלבני מעוגל 23"/>
          <p:cNvSpPr/>
          <p:nvPr/>
        </p:nvSpPr>
        <p:spPr>
          <a:xfrm flipH="1">
            <a:off x="1917587" y="101562"/>
            <a:ext cx="2845846" cy="1137324"/>
          </a:xfrm>
          <a:prstGeom prst="wedgeRoundRectCallout">
            <a:avLst>
              <a:gd name="adj1" fmla="val -1130"/>
              <a:gd name="adj2" fmla="val 11173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5" name="הסבר מלבני מעוגל 24"/>
          <p:cNvSpPr/>
          <p:nvPr/>
        </p:nvSpPr>
        <p:spPr>
          <a:xfrm flipH="1">
            <a:off x="1917587" y="101562"/>
            <a:ext cx="2845846" cy="1137324"/>
          </a:xfrm>
          <a:prstGeom prst="wedgeRoundRectCallout">
            <a:avLst>
              <a:gd name="adj1" fmla="val 7023"/>
              <a:gd name="adj2" fmla="val 11053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6" name="הסבר מלבני מעוגל 25"/>
          <p:cNvSpPr/>
          <p:nvPr/>
        </p:nvSpPr>
        <p:spPr>
          <a:xfrm flipH="1">
            <a:off x="1917587" y="101562"/>
            <a:ext cx="2845846" cy="1137324"/>
          </a:xfrm>
          <a:prstGeom prst="wedgeRoundRectCallout">
            <a:avLst>
              <a:gd name="adj1" fmla="val 44909"/>
              <a:gd name="adj2" fmla="val 11893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4628" y="116789"/>
            <a:ext cx="31317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האולפן</a:t>
            </a:r>
          </a:p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פֹּה!</a:t>
            </a:r>
          </a:p>
        </p:txBody>
      </p:sp>
    </p:spTree>
    <p:extLst>
      <p:ext uri="{BB962C8B-B14F-4D97-AF65-F5344CB8AC3E}">
        <p14:creationId xmlns:p14="http://schemas.microsoft.com/office/powerpoint/2010/main" val="11683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3" grpId="0"/>
      <p:bldP spid="24" grpId="0" animBg="1"/>
      <p:bldP spid="25" grpId="0" animBg="1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4824" y="1214650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שוֹאֵל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1798" y="1445483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אתה / הוא</a:t>
            </a:r>
            <a:endParaRPr lang="he-IL" sz="24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96" y="701912"/>
            <a:ext cx="697475" cy="120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4823" y="2274459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שוֹאֶלֶ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1798" y="2505292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 / היא</a:t>
            </a:r>
            <a:endParaRPr lang="he-IL" sz="2400" b="1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8169" y="2062706"/>
            <a:ext cx="674002" cy="904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4823" y="2274459"/>
            <a:ext cx="582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</a:t>
            </a:r>
            <a:endParaRPr lang="he-IL" sz="5400" b="1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7447527" y="1214650"/>
            <a:ext cx="0" cy="46402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8820" y="1283920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r>
              <a:rPr lang="he-IL" sz="40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ה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5794" y="1514753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אתה / הוא</a:t>
            </a:r>
            <a:endParaRPr lang="he-IL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75794" y="2574562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 / היא</a:t>
            </a:r>
            <a:endParaRPr lang="he-IL" sz="2400" b="1" dirty="0"/>
          </a:p>
        </p:txBody>
      </p:sp>
      <p:cxnSp>
        <p:nvCxnSpPr>
          <p:cNvPr id="18" name="מחבר ישר 17"/>
          <p:cNvCxnSpPr/>
          <p:nvPr/>
        </p:nvCxnSpPr>
        <p:spPr>
          <a:xfrm>
            <a:off x="1905705" y="1216508"/>
            <a:ext cx="0" cy="46402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9" name="תמונה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62" y="1081144"/>
            <a:ext cx="513906" cy="86721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8" y="1069673"/>
            <a:ext cx="1845982" cy="1757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1228" y="2298473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r>
              <a:rPr lang="he-IL" sz="40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ה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36" y="2004744"/>
            <a:ext cx="1057126" cy="185106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29" y="2137980"/>
            <a:ext cx="526033" cy="8001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67415" y="3770301"/>
            <a:ext cx="2224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אנחנו / אתם / הם</a:t>
            </a:r>
            <a:endParaRPr lang="he-IL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64823" y="3508691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שוֹאֲלִ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3088" y="3534770"/>
            <a:ext cx="9644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ים</a:t>
            </a:r>
            <a:endParaRPr lang="he-IL" sz="5400" dirty="0">
              <a:solidFill>
                <a:srgbClr val="007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49917" y="3770301"/>
            <a:ext cx="2224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אנחנו / אתם / הם</a:t>
            </a:r>
            <a:endParaRPr lang="he-IL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31818" y="3521357"/>
            <a:ext cx="150119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ִ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0625" y="3543924"/>
            <a:ext cx="9644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ים</a:t>
            </a:r>
            <a:endParaRPr lang="he-IL" sz="5400" dirty="0">
              <a:solidFill>
                <a:srgbClr val="007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69" y="3277860"/>
            <a:ext cx="516524" cy="89255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5394" y="3409543"/>
            <a:ext cx="465554" cy="773534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73" y="3319457"/>
            <a:ext cx="511775" cy="863620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98" y="3417541"/>
            <a:ext cx="460740" cy="76553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902171" y="4773700"/>
            <a:ext cx="2224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אנחנו / אתן / הן</a:t>
            </a:r>
            <a:endParaRPr lang="he-IL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864823" y="4635643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שוֹאֲלִ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36" name="תמונה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88" y="4432021"/>
            <a:ext cx="476089" cy="918172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394" y="4531169"/>
            <a:ext cx="406405" cy="77684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65073" y="4712145"/>
            <a:ext cx="1470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err="1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וֹת</a:t>
            </a:r>
            <a:endParaRPr lang="he-IL" sz="5400" b="1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67370" y="4936228"/>
            <a:ext cx="2224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אנחנו / אתן / הן</a:t>
            </a:r>
            <a:endParaRPr lang="he-IL" sz="2000" b="1" dirty="0"/>
          </a:p>
        </p:txBody>
      </p:sp>
      <p:pic>
        <p:nvPicPr>
          <p:cNvPr id="41" name="תמונה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2373" y="4502649"/>
            <a:ext cx="585714" cy="785802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/>
          <a:stretch/>
        </p:blipFill>
        <p:spPr>
          <a:xfrm>
            <a:off x="3697344" y="4635643"/>
            <a:ext cx="677455" cy="61424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77932" y="4573698"/>
            <a:ext cx="150119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033" y="4625312"/>
            <a:ext cx="1470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err="1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וֹת</a:t>
            </a:r>
            <a:endParaRPr lang="he-IL" sz="5400" b="1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2035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1" grpId="0"/>
      <p:bldP spid="12" grpId="0"/>
      <p:bldP spid="15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35" grpId="0"/>
      <p:bldP spid="38" grpId="0"/>
      <p:bldP spid="40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9668" y="352156"/>
            <a:ext cx="38727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דני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שוֹאֵל שְאֵלָה.</a:t>
            </a:r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 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6724" y="2232382"/>
            <a:ext cx="2494987" cy="4311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9667" y="1109639"/>
            <a:ext cx="38727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דני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שואל :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 rot="1006297">
            <a:off x="9791013" y="1970534"/>
            <a:ext cx="2447365" cy="11293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 rot="681192">
            <a:off x="10940611" y="2483302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הסבר מלבני מעוגל 13"/>
          <p:cNvSpPr/>
          <p:nvPr/>
        </p:nvSpPr>
        <p:spPr>
          <a:xfrm>
            <a:off x="7395678" y="2398935"/>
            <a:ext cx="2471141" cy="1030064"/>
          </a:xfrm>
          <a:prstGeom prst="wedgeRoundRectCallout">
            <a:avLst>
              <a:gd name="adj1" fmla="val 37641"/>
              <a:gd name="adj2" fmla="val 90546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7516022" y="2474534"/>
            <a:ext cx="20977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54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  <a:endParaRPr lang="he-IL" sz="5400" dirty="0">
              <a:solidFill>
                <a:schemeClr val="bg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6" name="Picture 2" descr="תוצאת תמונה עבור ‪gift clipar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95" y="4536088"/>
            <a:ext cx="2346594" cy="23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/>
          <p:cNvSpPr/>
          <p:nvPr/>
        </p:nvSpPr>
        <p:spPr>
          <a:xfrm>
            <a:off x="7912438" y="2479834"/>
            <a:ext cx="1954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מה זה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42786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6848" y="352156"/>
            <a:ext cx="53655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גם רינה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שוֹאֶלֶ  שאלה.</a:t>
            </a:r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 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1535" y="2380299"/>
            <a:ext cx="2494987" cy="4311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9667" y="1109639"/>
            <a:ext cx="38727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רינה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שואל  :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 rot="1006297">
            <a:off x="9668432" y="1970535"/>
            <a:ext cx="2447365" cy="11293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 rot="681192">
            <a:off x="11115422" y="2631219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הסבר מלבני מעוגל 13"/>
          <p:cNvSpPr/>
          <p:nvPr/>
        </p:nvSpPr>
        <p:spPr>
          <a:xfrm>
            <a:off x="5956847" y="2546852"/>
            <a:ext cx="2471141" cy="1030064"/>
          </a:xfrm>
          <a:prstGeom prst="wedgeRoundRectCallout">
            <a:avLst>
              <a:gd name="adj1" fmla="val 38186"/>
              <a:gd name="adj2" fmla="val 90546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6054221" y="2653586"/>
            <a:ext cx="20977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54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  <a:endParaRPr lang="he-IL" sz="5400" dirty="0">
              <a:solidFill>
                <a:schemeClr val="bg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1429" y="393182"/>
            <a:ext cx="582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</a:t>
            </a:r>
            <a:endParaRPr lang="he-IL" sz="32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5885" y="3458138"/>
            <a:ext cx="2410153" cy="3233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64018" y="1151280"/>
            <a:ext cx="582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</a:t>
            </a:r>
            <a:endParaRPr lang="he-IL" sz="32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7" name="Picture 2" descr="תוצאת תמונה עבור ‪gift clipart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24" y="4369724"/>
            <a:ext cx="2346594" cy="23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/>
          <p:cNvSpPr/>
          <p:nvPr/>
        </p:nvSpPr>
        <p:spPr>
          <a:xfrm>
            <a:off x="6472476" y="2686770"/>
            <a:ext cx="1954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מה זה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917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9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71" y="4667743"/>
            <a:ext cx="1351055" cy="2023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066" y="352156"/>
            <a:ext cx="604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יוסי עוֹנה:</a:t>
            </a:r>
            <a:endParaRPr lang="he-IL" sz="40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1729" y="3348318"/>
            <a:ext cx="1934791" cy="3343318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 rot="1006297">
            <a:off x="9607392" y="2675179"/>
            <a:ext cx="2447365" cy="11293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 rot="681192">
            <a:off x="11313139" y="3385272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2987" y="4002245"/>
            <a:ext cx="2085426" cy="2797839"/>
          </a:xfrm>
          <a:prstGeom prst="rect">
            <a:avLst/>
          </a:prstGeom>
        </p:spPr>
      </p:pic>
      <p:pic>
        <p:nvPicPr>
          <p:cNvPr id="17" name="Picture 2" descr="תוצאת תמונה עבור ‪gift clipart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93" y="4352903"/>
            <a:ext cx="2346594" cy="23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הסבר מלבני מעוגל 19"/>
          <p:cNvSpPr/>
          <p:nvPr/>
        </p:nvSpPr>
        <p:spPr>
          <a:xfrm flipH="1">
            <a:off x="3721432" y="2212146"/>
            <a:ext cx="2471141" cy="1333209"/>
          </a:xfrm>
          <a:prstGeom prst="wedgeRoundRectCallout">
            <a:avLst>
              <a:gd name="adj1" fmla="val 29969"/>
              <a:gd name="adj2" fmla="val 9821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92" y="3979250"/>
            <a:ext cx="1625397" cy="274285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21" y="-83131"/>
            <a:ext cx="1845982" cy="17573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909002" y="247005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44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זה ספר.</a:t>
            </a:r>
            <a:endParaRPr lang="he-IL" sz="44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42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2.08333E-7 -0.24861 C -2.08333E-7 -0.36019 0.18151 -0.49722 0.32891 -0.49722 L 0.65794 -0.49722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91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1729" y="3348318"/>
            <a:ext cx="1934791" cy="3343318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 rot="1006297">
            <a:off x="9607392" y="2675179"/>
            <a:ext cx="2447365" cy="11293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 rot="681192">
            <a:off x="11313139" y="3385272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2987" y="4002245"/>
            <a:ext cx="2085426" cy="2797839"/>
          </a:xfrm>
          <a:prstGeom prst="rect">
            <a:avLst/>
          </a:prstGeom>
        </p:spPr>
      </p:pic>
      <p:sp>
        <p:nvSpPr>
          <p:cNvPr id="19" name="מלבן מעוגל 18"/>
          <p:cNvSpPr/>
          <p:nvPr/>
        </p:nvSpPr>
        <p:spPr>
          <a:xfrm rot="681192">
            <a:off x="7810753" y="3109730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92" y="3979250"/>
            <a:ext cx="1625397" cy="2742857"/>
          </a:xfrm>
          <a:prstGeom prst="rect">
            <a:avLst/>
          </a:prstGeom>
        </p:spPr>
      </p:pic>
      <p:sp>
        <p:nvSpPr>
          <p:cNvPr id="14" name="הסבר מלבני מעוגל 13"/>
          <p:cNvSpPr/>
          <p:nvPr/>
        </p:nvSpPr>
        <p:spPr>
          <a:xfrm flipH="1">
            <a:off x="2055611" y="2448538"/>
            <a:ext cx="3222970" cy="1333209"/>
          </a:xfrm>
          <a:prstGeom prst="wedgeRoundRectCallout">
            <a:avLst>
              <a:gd name="adj1" fmla="val 25484"/>
              <a:gd name="adj2" fmla="val 9717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40" y="4471699"/>
            <a:ext cx="1526443" cy="23219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6727" y="255176"/>
            <a:ext cx="604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רותי עוֹנה:</a:t>
            </a:r>
            <a:endParaRPr lang="he-IL" sz="40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46" y="-260969"/>
            <a:ext cx="1058779" cy="1853963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43089" y="249406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זה </a:t>
            </a:r>
          </a:p>
          <a:p>
            <a:pPr algn="ctr"/>
            <a:r>
              <a:rPr lang="he-IL" sz="40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ספר חדש.</a:t>
            </a:r>
            <a:endParaRPr lang="he-IL" sz="40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4" y="4486607"/>
            <a:ext cx="1342571" cy="200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2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1729" y="3348318"/>
            <a:ext cx="1934791" cy="3343318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 rot="1006297">
            <a:off x="9607392" y="2675179"/>
            <a:ext cx="2447365" cy="11293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 rot="681192">
            <a:off x="11313139" y="3385272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2987" y="4002245"/>
            <a:ext cx="2085426" cy="2797839"/>
          </a:xfrm>
          <a:prstGeom prst="rect">
            <a:avLst/>
          </a:prstGeom>
        </p:spPr>
      </p:pic>
      <p:sp>
        <p:nvSpPr>
          <p:cNvPr id="19" name="מלבן מעוגל 18"/>
          <p:cNvSpPr/>
          <p:nvPr/>
        </p:nvSpPr>
        <p:spPr>
          <a:xfrm rot="681192">
            <a:off x="7810753" y="3109730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92" y="3979250"/>
            <a:ext cx="1625397" cy="2742857"/>
          </a:xfrm>
          <a:prstGeom prst="rect">
            <a:avLst/>
          </a:prstGeom>
        </p:spPr>
      </p:pic>
      <p:sp>
        <p:nvSpPr>
          <p:cNvPr id="14" name="הסבר מלבני מעוגל 13"/>
          <p:cNvSpPr/>
          <p:nvPr/>
        </p:nvSpPr>
        <p:spPr>
          <a:xfrm flipH="1">
            <a:off x="444125" y="2504960"/>
            <a:ext cx="3222970" cy="1333209"/>
          </a:xfrm>
          <a:prstGeom prst="wedgeRoundRectCallout">
            <a:avLst>
              <a:gd name="adj1" fmla="val 22045"/>
              <a:gd name="adj2" fmla="val 13666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chemeClr val="tx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40" y="4471699"/>
            <a:ext cx="1526443" cy="23219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6727" y="255176"/>
            <a:ext cx="604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שׂרה עוֹנה:</a:t>
            </a:r>
            <a:endParaRPr lang="he-IL" sz="40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32" y="-218364"/>
            <a:ext cx="1057126" cy="185106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/>
          <a:stretch/>
        </p:blipFill>
        <p:spPr>
          <a:xfrm flipH="1">
            <a:off x="229696" y="5240739"/>
            <a:ext cx="1641819" cy="1488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757" y="2598577"/>
            <a:ext cx="352112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זה </a:t>
            </a:r>
          </a:p>
          <a:p>
            <a:pPr algn="ctr"/>
            <a:r>
              <a:rPr lang="he-IL" sz="3600" dirty="0" smtClean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ספר יפֶה.</a:t>
            </a:r>
          </a:p>
          <a:p>
            <a:endParaRPr lang="he-I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321">
            <a:off x="5877546" y="4258400"/>
            <a:ext cx="1656950" cy="247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2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4824" y="1214650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שוֹאֵל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1798" y="1445483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אתה / הוא</a:t>
            </a:r>
            <a:endParaRPr lang="he-IL" sz="24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96" y="701912"/>
            <a:ext cx="697475" cy="120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4823" y="2274459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שוֹאֶלֶ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1798" y="2505292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 / היא</a:t>
            </a:r>
            <a:endParaRPr lang="he-IL" sz="2400" b="1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8169" y="2062706"/>
            <a:ext cx="674002" cy="904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4823" y="2274459"/>
            <a:ext cx="582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</a:t>
            </a:r>
            <a:endParaRPr lang="he-IL" sz="5400" b="1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7447527" y="1214650"/>
            <a:ext cx="0" cy="46402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8820" y="1283920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r>
              <a:rPr lang="he-IL" sz="40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ה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5794" y="1514753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אתה / הוא</a:t>
            </a:r>
            <a:endParaRPr lang="he-IL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75794" y="2574562"/>
            <a:ext cx="22245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אני / את / היא</a:t>
            </a:r>
            <a:endParaRPr lang="he-IL" sz="2400" b="1" dirty="0"/>
          </a:p>
        </p:txBody>
      </p:sp>
      <p:cxnSp>
        <p:nvCxnSpPr>
          <p:cNvPr id="18" name="מחבר ישר 17"/>
          <p:cNvCxnSpPr/>
          <p:nvPr/>
        </p:nvCxnSpPr>
        <p:spPr>
          <a:xfrm>
            <a:off x="1905705" y="1216508"/>
            <a:ext cx="0" cy="46402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9" name="תמונה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62" y="1081144"/>
            <a:ext cx="513906" cy="86721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8" y="1069673"/>
            <a:ext cx="1845982" cy="1757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1228" y="2298473"/>
            <a:ext cx="2470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עוֹנ</a:t>
            </a:r>
            <a:r>
              <a:rPr lang="he-IL" sz="40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5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ה</a:t>
            </a:r>
            <a:endParaRPr lang="he-IL" sz="5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36" y="2004744"/>
            <a:ext cx="1057126" cy="185106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29" y="2137980"/>
            <a:ext cx="526033" cy="8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59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1" grpId="0"/>
      <p:bldP spid="12" grpId="0"/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31" y="3249274"/>
            <a:ext cx="2184641" cy="3194744"/>
          </a:xfrm>
          <a:prstGeom prst="rect">
            <a:avLst/>
          </a:prstGeom>
          <a:ln w="228600" cap="sq" cmpd="thickThin">
            <a:solidFill>
              <a:srgbClr val="CC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7449668" y="352156"/>
            <a:ext cx="38727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דני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שוֹאֵל שְאֵלָה.</a:t>
            </a:r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 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2306" y="2974675"/>
            <a:ext cx="2166633" cy="37439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9667" y="1109639"/>
            <a:ext cx="38727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דני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שואל :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 rot="1006297">
            <a:off x="10153627" y="2581242"/>
            <a:ext cx="2447365" cy="11293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 rot="681192">
            <a:off x="11186174" y="3072076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הסבר מלבני מעוגל 13"/>
          <p:cNvSpPr/>
          <p:nvPr/>
        </p:nvSpPr>
        <p:spPr>
          <a:xfrm>
            <a:off x="8116114" y="2398935"/>
            <a:ext cx="2471141" cy="1030064"/>
          </a:xfrm>
          <a:prstGeom prst="wedgeRoundRectCallout">
            <a:avLst>
              <a:gd name="adj1" fmla="val 37641"/>
              <a:gd name="adj2" fmla="val 90546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8236458" y="2474534"/>
            <a:ext cx="20977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54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  <a:endParaRPr lang="he-IL" sz="5400" dirty="0">
              <a:solidFill>
                <a:schemeClr val="bg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8834852" y="2479834"/>
            <a:ext cx="1752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מִי זה</a:t>
            </a:r>
            <a:endParaRPr lang="he-IL" sz="4400" dirty="0"/>
          </a:p>
        </p:txBody>
      </p:sp>
      <p:sp>
        <p:nvSpPr>
          <p:cNvPr id="6" name="מלבן 5"/>
          <p:cNvSpPr/>
          <p:nvPr/>
        </p:nvSpPr>
        <p:spPr>
          <a:xfrm>
            <a:off x="4708478" y="3853219"/>
            <a:ext cx="2687200" cy="1933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שולש ישר-זווית 6"/>
          <p:cNvSpPr/>
          <p:nvPr/>
        </p:nvSpPr>
        <p:spPr>
          <a:xfrm rot="20911709">
            <a:off x="4776465" y="3479949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שולש ישר-זווית 18"/>
          <p:cNvSpPr/>
          <p:nvPr/>
        </p:nvSpPr>
        <p:spPr>
          <a:xfrm rot="18707999">
            <a:off x="6448674" y="3495201"/>
            <a:ext cx="873457" cy="47767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שולש ישר-זווית 19"/>
          <p:cNvSpPr/>
          <p:nvPr/>
        </p:nvSpPr>
        <p:spPr>
          <a:xfrm rot="10409837">
            <a:off x="6412313" y="3853653"/>
            <a:ext cx="991642" cy="60406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שולש ישר-זווית 20"/>
          <p:cNvSpPr/>
          <p:nvPr/>
        </p:nvSpPr>
        <p:spPr>
          <a:xfrm rot="9721117">
            <a:off x="6601465" y="3732375"/>
            <a:ext cx="873457" cy="47767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שולש ישר-זווית 21"/>
          <p:cNvSpPr/>
          <p:nvPr/>
        </p:nvSpPr>
        <p:spPr>
          <a:xfrm rot="4136977">
            <a:off x="4605182" y="5516420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שולש ישר-זווית 22"/>
          <p:cNvSpPr/>
          <p:nvPr/>
        </p:nvSpPr>
        <p:spPr>
          <a:xfrm rot="17253679">
            <a:off x="6935648" y="5256867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4941593" y="5450101"/>
            <a:ext cx="2307115" cy="47049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11" y="3512771"/>
            <a:ext cx="2993644" cy="28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2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6848" y="352156"/>
            <a:ext cx="53655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גם רינה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שוֹאֶלֶ  שאלה.</a:t>
            </a:r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 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0235" y="3094347"/>
            <a:ext cx="2081765" cy="35972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9667" y="1109639"/>
            <a:ext cx="38727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רינה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שואל  :</a:t>
            </a:r>
            <a:endParaRPr lang="he-IL" sz="32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 rot="1006297">
            <a:off x="9728919" y="2512747"/>
            <a:ext cx="2447365" cy="11293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 rot="681192">
            <a:off x="11344772" y="3184038"/>
            <a:ext cx="718274" cy="9057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הסבר מלבני מעוגל 13"/>
          <p:cNvSpPr/>
          <p:nvPr/>
        </p:nvSpPr>
        <p:spPr>
          <a:xfrm>
            <a:off x="7154376" y="1877382"/>
            <a:ext cx="2471141" cy="1030064"/>
          </a:xfrm>
          <a:prstGeom prst="wedgeRoundRectCallout">
            <a:avLst>
              <a:gd name="adj1" fmla="val 19408"/>
              <a:gd name="adj2" fmla="val 113070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7269360" y="2053969"/>
            <a:ext cx="20977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54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  <a:endParaRPr lang="he-IL" sz="5400" dirty="0">
              <a:solidFill>
                <a:schemeClr val="bg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1429" y="393182"/>
            <a:ext cx="582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</a:t>
            </a:r>
            <a:endParaRPr lang="he-IL" sz="32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854" y="3458138"/>
            <a:ext cx="2410153" cy="3233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64018" y="1151280"/>
            <a:ext cx="582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</a:t>
            </a:r>
            <a:endParaRPr lang="he-IL" sz="32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865333" y="2095537"/>
            <a:ext cx="1752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מי זה</a:t>
            </a:r>
            <a:endParaRPr lang="he-IL" sz="4400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31" y="3249274"/>
            <a:ext cx="2184641" cy="3194744"/>
          </a:xfrm>
          <a:prstGeom prst="rect">
            <a:avLst/>
          </a:prstGeom>
          <a:ln w="228600" cap="sq" cmpd="thickThin">
            <a:solidFill>
              <a:srgbClr val="CC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מלבן 20"/>
          <p:cNvSpPr/>
          <p:nvPr/>
        </p:nvSpPr>
        <p:spPr>
          <a:xfrm>
            <a:off x="4708478" y="3853219"/>
            <a:ext cx="2687200" cy="1933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שולש ישר-זווית 21"/>
          <p:cNvSpPr/>
          <p:nvPr/>
        </p:nvSpPr>
        <p:spPr>
          <a:xfrm rot="20911709">
            <a:off x="4776465" y="3479949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שולש ישר-זווית 22"/>
          <p:cNvSpPr/>
          <p:nvPr/>
        </p:nvSpPr>
        <p:spPr>
          <a:xfrm rot="18707999">
            <a:off x="6448674" y="3495201"/>
            <a:ext cx="873457" cy="47767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שולש ישר-זווית 23"/>
          <p:cNvSpPr/>
          <p:nvPr/>
        </p:nvSpPr>
        <p:spPr>
          <a:xfrm rot="10409837">
            <a:off x="6412313" y="3853653"/>
            <a:ext cx="991642" cy="60406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שולש ישר-זווית 24"/>
          <p:cNvSpPr/>
          <p:nvPr/>
        </p:nvSpPr>
        <p:spPr>
          <a:xfrm rot="9721117">
            <a:off x="6601465" y="3732375"/>
            <a:ext cx="873457" cy="47767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שולש ישר-זווית 25"/>
          <p:cNvSpPr/>
          <p:nvPr/>
        </p:nvSpPr>
        <p:spPr>
          <a:xfrm rot="4136977">
            <a:off x="4605182" y="5516420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שולש ישר-זווית 26"/>
          <p:cNvSpPr/>
          <p:nvPr/>
        </p:nvSpPr>
        <p:spPr>
          <a:xfrm rot="17253679">
            <a:off x="6935648" y="5256867"/>
            <a:ext cx="873457" cy="47767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/>
          <p:cNvSpPr/>
          <p:nvPr/>
        </p:nvSpPr>
        <p:spPr>
          <a:xfrm>
            <a:off x="4941593" y="5450101"/>
            <a:ext cx="2307115" cy="47049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11" y="3512771"/>
            <a:ext cx="2993644" cy="28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 animBg="1"/>
      <p:bldP spid="15" grpId="0"/>
      <p:bldP spid="9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סגול אדום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285</Words>
  <Application>Microsoft Office PowerPoint</Application>
  <PresentationFormat>מותאם אישית</PresentationFormat>
  <Paragraphs>109</Paragraphs>
  <Slides>16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הקנית פעלים</dc:title>
  <dc:creator>Joan Yogev</dc:creator>
  <cp:lastModifiedBy>Administrator</cp:lastModifiedBy>
  <cp:revision>35</cp:revision>
  <dcterms:created xsi:type="dcterms:W3CDTF">2016-10-23T14:04:41Z</dcterms:created>
  <dcterms:modified xsi:type="dcterms:W3CDTF">2017-09-30T18:20:35Z</dcterms:modified>
</cp:coreProperties>
</file>