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aximized" horzBarState="maximized">
    <p:restoredLeft sz="84380"/>
    <p:restoredTop sz="94660"/>
  </p:normalViewPr>
  <p:slideViewPr>
    <p:cSldViewPr>
      <p:cViewPr varScale="1">
        <p:scale>
          <a:sx n="91" d="100"/>
          <a:sy n="91" d="100"/>
        </p:scale>
        <p:origin x="-217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כותרת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7" name="כותרת משנה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30" name="מציין מיקום של תאריך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B94E-EE93-4139-8B0B-2A287380DCC2}" type="datetimeFigureOut">
              <a:rPr lang="he-IL" smtClean="0"/>
              <a:pPr/>
              <a:t>כ'/תמוז/תשע"ב</a:t>
            </a:fld>
            <a:endParaRPr lang="he-IL"/>
          </a:p>
        </p:txBody>
      </p:sp>
      <p:sp>
        <p:nvSpPr>
          <p:cNvPr id="19" name="מציין מיקום של כותרת תחתונה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27" name="מציין מיקום של מספר שקופית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926C-0038-4545-9E8A-52FA05D63A2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B94E-EE93-4139-8B0B-2A287380DCC2}" type="datetimeFigureOut">
              <a:rPr lang="he-IL" smtClean="0"/>
              <a:pPr/>
              <a:t>כ'/תמוז/תשע"ב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926C-0038-4545-9E8A-52FA05D63A2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B94E-EE93-4139-8B0B-2A287380DCC2}" type="datetimeFigureOut">
              <a:rPr lang="he-IL" smtClean="0"/>
              <a:pPr/>
              <a:t>כ'/תמוז/תשע"ב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926C-0038-4545-9E8A-52FA05D63A2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B94E-EE93-4139-8B0B-2A287380DCC2}" type="datetimeFigureOut">
              <a:rPr lang="he-IL" smtClean="0"/>
              <a:pPr/>
              <a:t>כ'/תמוז/תשע"ב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926C-0038-4545-9E8A-52FA05D63A2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B94E-EE93-4139-8B0B-2A287380DCC2}" type="datetimeFigureOut">
              <a:rPr lang="he-IL" smtClean="0"/>
              <a:pPr/>
              <a:t>כ'/תמוז/תשע"ב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926C-0038-4545-9E8A-52FA05D63A2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B94E-EE93-4139-8B0B-2A287380DCC2}" type="datetimeFigureOut">
              <a:rPr lang="he-IL" smtClean="0"/>
              <a:pPr/>
              <a:t>כ'/תמוז/תשע"ב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926C-0038-4545-9E8A-52FA05D63A2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B94E-EE93-4139-8B0B-2A287380DCC2}" type="datetimeFigureOut">
              <a:rPr lang="he-IL" smtClean="0"/>
              <a:pPr/>
              <a:t>כ'/תמוז/תשע"ב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926C-0038-4545-9E8A-52FA05D63A2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B94E-EE93-4139-8B0B-2A287380DCC2}" type="datetimeFigureOut">
              <a:rPr lang="he-IL" smtClean="0"/>
              <a:pPr/>
              <a:t>כ'/תמוז/תשע"ב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926C-0038-4545-9E8A-52FA05D63A2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B94E-EE93-4139-8B0B-2A287380DCC2}" type="datetimeFigureOut">
              <a:rPr lang="he-IL" smtClean="0"/>
              <a:pPr/>
              <a:t>כ'/תמוז/תשע"ב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926C-0038-4545-9E8A-52FA05D63A2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B94E-EE93-4139-8B0B-2A287380DCC2}" type="datetimeFigureOut">
              <a:rPr lang="he-IL" smtClean="0"/>
              <a:pPr/>
              <a:t>כ'/תמוז/תשע"ב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926C-0038-4545-9E8A-52FA05D63A2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לבן עם פינה יחידה חתוכה ומעוגלת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משולש ישר-זווית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B94E-EE93-4139-8B0B-2A287380DCC2}" type="datetimeFigureOut">
              <a:rPr lang="he-IL" smtClean="0"/>
              <a:pPr/>
              <a:t>כ'/תמוז/תשע"ב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694926C-0038-4545-9E8A-52FA05D63A20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10" name="צורה חופשית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צורה חופשית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צורה חופשית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צורה חופשית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מציין מיקום של כותרת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0" name="מציין מיקום טקסט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0" name="מציין מיקום של תאריך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A30B94E-EE93-4139-8B0B-2A287380DCC2}" type="datetimeFigureOut">
              <a:rPr lang="he-IL" smtClean="0"/>
              <a:pPr/>
              <a:t>כ'/תמוז/תשע"ב</a:t>
            </a:fld>
            <a:endParaRPr lang="he-IL"/>
          </a:p>
        </p:txBody>
      </p:sp>
      <p:sp>
        <p:nvSpPr>
          <p:cNvPr id="22" name="מציין מיקום של כותרת תחתונה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18" name="מציין מיקום של מספר שקופית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694926C-0038-4545-9E8A-52FA05D63A20}" type="slidenum">
              <a:rPr lang="he-IL" smtClean="0"/>
              <a:pPr/>
              <a:t>‹#›</a:t>
            </a:fld>
            <a:endParaRPr lang="he-IL"/>
          </a:p>
        </p:txBody>
      </p:sp>
      <p:grpSp>
        <p:nvGrpSpPr>
          <p:cNvPr id="2" name="קבוצה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צורה חופשית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צורה חופשית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/>
              <a:t>תקשוב באולפן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he-IL" sz="2400" dirty="0" smtClean="0"/>
              <a:t>המנחה: רות סלומון</a:t>
            </a:r>
          </a:p>
          <a:p>
            <a:pPr algn="r"/>
            <a:r>
              <a:rPr lang="he-IL" sz="2400" dirty="0" smtClean="0"/>
              <a:t>המגישה: ליויה גורן  ת.ז  057515223</a:t>
            </a:r>
          </a:p>
          <a:p>
            <a:pPr algn="r"/>
            <a:r>
              <a:rPr lang="he-IL" sz="2400" dirty="0" smtClean="0"/>
              <a:t>אולפן אחווה , ראשון לציון</a:t>
            </a:r>
          </a:p>
          <a:p>
            <a:pPr algn="r"/>
            <a:r>
              <a:rPr lang="he-IL" sz="2400" dirty="0" smtClean="0"/>
              <a:t>תשע</a:t>
            </a:r>
            <a:r>
              <a:rPr lang="en-US" sz="2400" dirty="0" smtClean="0"/>
              <a:t>'</a:t>
            </a:r>
            <a:r>
              <a:rPr lang="he-IL" sz="2400" dirty="0" smtClean="0"/>
              <a:t>ב  -יולי  2012 </a:t>
            </a:r>
            <a:endParaRPr lang="he-IL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זרימה">
  <a:themeElements>
    <a:clrScheme name="זרימה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זרימה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זרימ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</TotalTime>
  <Words>23</Words>
  <Application>Microsoft Office PowerPoint</Application>
  <PresentationFormat>‫הצגה על המסך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זרימה</vt:lpstr>
      <vt:lpstr>תקשוב באולפן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תקשוב באולפן</dc:title>
  <dc:creator>user</dc:creator>
  <cp:lastModifiedBy>user</cp:lastModifiedBy>
  <cp:revision>2</cp:revision>
  <dcterms:created xsi:type="dcterms:W3CDTF">2012-07-07T14:40:53Z</dcterms:created>
  <dcterms:modified xsi:type="dcterms:W3CDTF">2012-07-09T23:00:58Z</dcterms:modified>
</cp:coreProperties>
</file>