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8" d="100"/>
          <a:sy n="88" d="100"/>
        </p:scale>
        <p:origin x="-876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rot="16200000">
            <a:off x="-2842281" y="3210433"/>
            <a:ext cx="59766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יונית יוגב </a:t>
            </a:r>
            <a:r>
              <a:rPr lang="he-IL" dirty="0" smtClean="0">
                <a:sym typeface="Wingdings"/>
              </a:rPr>
              <a:t> צוות פיתוח חומרי למידה מתוקשבים  האגף לחינוך מבוגרים  משה"ח  2015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8B1F-2BE9-45E4-BA7F-DD842029131A}" type="datetimeFigureOut">
              <a:rPr lang="he-IL" smtClean="0"/>
              <a:pPr/>
              <a:t>ט"ז/אדר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FDB2-4593-4EA8-891B-DA34FAC816D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 rot="16200000">
            <a:off x="-2842281" y="3498465"/>
            <a:ext cx="59766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יונית יוגב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 צוות פיתוח חומרי למידה מתוקשבים  האגף לחינוך מבוגרים  משה"ח  2015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" y="5350"/>
            <a:ext cx="9151143" cy="68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7416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To work, </a:t>
            </a:r>
            <a:r>
              <a:rPr lang="en-US" sz="2000" dirty="0" err="1" smtClean="0"/>
              <a:t>travailler</a:t>
            </a:r>
            <a:r>
              <a:rPr lang="en-US" sz="2000" dirty="0" smtClean="0"/>
              <a:t>, </a:t>
            </a:r>
            <a:r>
              <a:rPr lang="en-US" sz="2000" dirty="0" err="1" smtClean="0"/>
              <a:t>trabajar</a:t>
            </a:r>
            <a:r>
              <a:rPr lang="en-US" sz="2000" dirty="0" smtClean="0"/>
              <a:t>, </a:t>
            </a:r>
            <a:r>
              <a:rPr lang="az-Cyrl-AZ" sz="2000" dirty="0" smtClean="0"/>
              <a:t>работать</a:t>
            </a:r>
            <a:endParaRPr lang="he-IL" sz="20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עוֹבֵד – עוֹבֶדֶ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עוֹבְדִ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עוֹבְד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pic>
        <p:nvPicPr>
          <p:cNvPr id="1026" name="Picture 2" descr="http://static.guim.co.uk/sys-images/Business/Pix/pictures/2013/1/18/1358497641767/German-factory-worker-008.jpg"/>
          <p:cNvPicPr>
            <a:picLocks noChangeAspect="1" noChangeArrowheads="1"/>
          </p:cNvPicPr>
          <p:nvPr/>
        </p:nvPicPr>
        <p:blipFill>
          <a:blip r:embed="rId2" cstate="print"/>
          <a:srcRect r="12897"/>
          <a:stretch>
            <a:fillRect/>
          </a:stretch>
        </p:blipFill>
        <p:spPr bwMode="auto">
          <a:xfrm>
            <a:off x="5004048" y="1052736"/>
            <a:ext cx="3816424" cy="2628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364502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עובד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הוא עובד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מִפְעָל.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6804248" y="0"/>
            <a:ext cx="1224136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http://ak6.picdn.net/shutterstock/videos/2214265/preview/stock-footage-businessman-working-on-documents-in-his-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581514" cy="25656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3717032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עובד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הוא עובד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מִשְׂרָד.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27003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עובד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הוא עובד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מָלוֹן.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31" name="AutoShape 7" descr="data:image/jpeg;base64,/9j/4AAQSkZJRgABAQAAAQABAAD/2wCEAAkGBxQTEhQUExQUFRUXFxgaFRcYFxYYFBgVFxoWGBgYFxcYHCggGBolHBcXITEhJSkrLi4uFx8zODMsNygtLisBCgoKDg0OGxAQGiwkICQsLiwsLCwsLCwsLCwsNCwsLCwsLCwsLCwsLCwsLCwsLCwsLCwsLCwsLCwsLCwsLCwsLP/AABEIAMkA+wMBIgACEQEDEQH/xAAbAAACAwEBAQAAAAAAAAAAAAAFBgIDBAcBAP/EAEoQAAEDAgMEBgUJBwIEBgMAAAECAxEAIQQSMQUGQVETIjJhcYEHkaGxwSMzQlJyc7LR8BQkYpKzwuGC0jRDY4MVJVOTo7RkdKL/xAAZAQADAQEBAAAAAAAAAAAAAAABAgMEAAX/xAApEQACAgEEAQQCAwADAAAAAAAAAQIRAxIhMTJBBCJRYXGBEzPwI+Hx/9oADAMBAAIRAxEAPwAPg8MsmxsTEmNBx1rccCRbOSNeyE6WiAeNBGGCmyo89PXV2Fw7YBJJJt3+0VmNIXOBObqrPIwkReeMyf8AFROw0GSQ2qDJOQExpBk/omh7WLSkXTPfPtiqXH1XPMWE25zbjY+ugcMeF2SlJISW0gEBRSgSAbzY3Pd4VW1svrFRXNyQYMe/9RQbCuRqST+or7pTcSQRw8644btj7PXnUpSsyTECIA5x42NbnMOMwjgRPgOApSRhXXEqLRV1YBAUZNrwJk35c6xtsrvKlggXBURoROp9lU1UhNNsc+iUTERHjb9WrEcPJIkX4ZTrfl+rUstqVN1qPCMx/OvA7lcSMyu0kanQm9LqDoG/Z7UOZRBMHnFZtqILa4NrCx050VwaZdkAkRc+ZvUN4sNLgJOYwJPj3CrafbZK/cBXmZ09U60X3QChimRwzHyhKrUMCtQLH1eyje57CjiELiyVxqJulXCligyY9bC+aP3jv9RdeYv/AINX3J/BUth/NH7x3+ouvnx+6n7n+yprp+md5FjellanW8qSoBhBMCwuuhrbTiSElu8XHdw8aZdoI+XbUSMvRJEHQmV1mfxSUuixIM392taox9qIuW4O0yw3awi+vEE87V8lakLJLUjMmYsACQBJ4XNF2sF1c89aZI7r2POvlIzLeA0Jbj+dFPVC2e7MBgkICgdL/wCK1t4hxIA6K32h+Vc+3vxam8Q2nO4kdGDCVKSCStY4HWwoGraTkz0jszYF1eX1TU5ZlF1RWOFtXZ2EPuxZsfzf4oDtzAOKVnMJnhc3rn6NquaFx2SOC1QANePhXr+LcAAUtwg6ddVp75pHnXwMsD+RoVs9RUYUPbHlVOJwiiQVKmwGh8qWHS4J66xoO2ePfNZkuL4uL8SpXCkeVPwOsX2NP7ETYrbTcDrqIHfAE376rd2SnVLrZm4yzwMXmI107qW1AkJ6xtrBP53qu+sq7xJvSal8D6H8jGrBJ0zAmeRy+ual0BTaQrypbKte17ailIm5N+Em3jR1AcBnCesYI0v7jVDjQnX2H86Wlpg6WGhvVqFNR1kknyrtR2gFt4pLhu40BB7SgAYGk8zUVYhMCFpFoNx+dEcN6OHXAlIWhCkmCYJzE51CLcoFK+L3ZcSvKVgHuE/Goxywbqyrg0GTkEHpEqkSQFAxrbXu9tfNvA3zAX04+NCU7pOcHh/Kf91Vr3cdT/zB/KfzptUfkFMNLfGYQb6kmADFaUvpMGRfl39/Clk7HWkplYM5+Edlta/7aq2ds95aUlJsR9UH2mjtVnJDyw6G7pNyOBsLmQe/x/zXiTHHypda3dxPdp9VP5VrwW7uISeskKuOCf8AbSOaG0G9XEmxvFSwqZWjmSPXmArZtrGYVjDrStoocVkCTCDcKST2RPZB4Uv4DeFoLTmKgkKSZy8ARMxRxtyV0JOk6s6vspTnSlIicvHSxNv891ZdtvOdJdJSQBP5g1ZgdpNFaXG1BSFJsoGQfCKp2xjOlkjWBHKa12tFGavdYMSAIIN+R4980wbotQ+lRJMrEfyq40s4JRm5uNfCm3dLFJ6VKZBJUI9RmuidIObNwbi0r/eHEo6R2EICE/8AMXqspKj5RUncG4MPmQ+4AW5KFBCkxl0EjMn11hwrQIcleJI6V3qoUG0D5Rf0iUk+upPNAMFQViUdTTMlbZt9WSUj1V56jIowltBBJbAAIyJ14RUXcCFC+vCp43GpQUA/USff+VUDaqK9aHVGWXJqcZCUiOY9UxWBpXXc4dZv8aIqT21UxrSnszbbb+NfS45kS2ohIlRzFJIulJvcFXMdWI4plyrHG2hscNbAvpDJ/aG+MNCCOBzr15UED3VKVJE65ryR3cK07X230rqiYJaCmQrgoBRUJ5xMTy771i2ew4tWVtlp1wJJyv8AzYTIOZIzpuJEX4msrkpuzUloVGphYic14tHOvM5uT6+M/rjWHbGHxeQ52MGkBXaTmJBjs/PG1LLuDcJMrbHghRA9RNBpLyFNvwPqVFQJP0dYn4+qsjyrgC1r+JpIxez8uj7ajwHRLE+sVgW2v66T/prkkxt0dKaGX9cfhUMSiwvedROpjjXN0MLOivUgn3Vo/wDDlcXI5y0u3jaupLydY+kaCfETyqLjqQqAeIufaPIzXOMWnLGV1C51hJEeuqcOVkkW0UdOQP8AmmUbFcqOinEAE6G9r21qwlHESeOuvrrnmz0HMg27aeHeKfXQASDz5H8qDVHWdTbxfRqUEmFE9Um6Qro1Qop4wYrm+2vnb604bVxakLTlQlcqOqin6GlvGkbb7kOnxrzcN62aWtgrgINXvYGaE7NxWlNOFIUKrLYFWJ22MPlW34u/0HqLblMD9mZP8Arze9mOhP8AE7/9d6tm5if3Nj7Ap5O8aJ1Ug+20KD767YGEwpWn5xZyN2FlEE5jIiwBPfajbNIPpjaVlwygTlzLSRwzEJIPjAI9dTwxUppMM3UbEENPYh2c2dxZtOpPuGlGG9zcbMBie8kAeZJohuBsxf7QhafoA5p0gwLd9daXtRtAIWbxeEqV+EGvRcq2ROGNNWzh+FfxmznM6m1JSTC0KHya/MSAq1j7xauit44KIIJAKZSTAFxPKtW8K8M/h1hS05FdXvzcIETmBvETaqnIsqLQOVhaIrlKxcmNRezKXX1gxGttJPCtmCxChdKilYMpIF+Vv1zrIl1JVGVRsIJ/XfXoeieHefhTJk2ijaS8fKsj7akEkgKSoGSSTMLuST3eVX7MVtJYlT7KATBGRxUjjMLA52mtzRUrRKSkaqP61oHtPbuRfRty4v6qdPEjSPG1Tl/GnsrYyjJrfgdcTiEgDpHluEWzG8AaCQISPHnWLEbawybFavIoI9eakw7MxWKIL74b5JutQTysYHkSK1p3KZkBTzxJ5dFy72zTqWT6QrjjXljOveDClJIWskaJCZUfDh7aCYjZzTzasc3nbVmcSpCoSo5MjfSalOYFaY1mRItQnbW5i20k4YrcWCPk1hoSOJC0ZL8aF7I2i4tbLCyZTKTKgUwpxKoJk6ZU68qTLKbjTofHGKdxbCW3MQ0C022hSIbGaTmzLKnCVZjckyNfAWAqnAYcKXB0g3PMRb21v3wwikPNKbEKygjSATl+JProdh8RiTJ6PpIBKsiApQAMEwm/EXAOoqKblHYtJKL3Ldv4ZtLXCcoFKW8GEQlSEgQQhOa3HWmV9/p2yAE5tLkgSOBtKT4ige8BcWsrOHUgBMWVKeoBJzRBEGaSClqRVuOh/oO+hjZgXtFteQr6MKVbLaBAPWI4kUB9IPRqx+KU2MqVOqMEQZnraW7U1s3C3zOznHHOg6UqQUj5QJgyDPZM6Us47GKcWpShdRJNxqTNNGM/5XJ8f+f9iNrTX+8mRKL0RxTQKUkC3xrFlUDdNaVY82GSw7/8VaVtqgQpJpkA1HCmHYeECkCcyjlesZgShfZm3qoBiMUpwkmEjkn8zRzdnElKXAB2G3VDxyLNCnsc0kn8EBh0JUzCSJUCfWm9NWJSCowLW9g8KS8HiypbcjRQHuroLMFKTCdBrrpQimluDI03sMOPego+0fwUl7eEummjayro+0fw0rbVV8pWDEveyz6ohgkRTFgMVFCMKmRW9tNXkrJpk98VgtsH/qOf/XfrXuYP3LD/AHYoFvE4crI/jcP/AMD1MG5Kf3LD/diukqxpCvsGkiqdqbFZxSUJfEoSsKiSLwU8CPre6iTWHmo7YDKWuifWEDEZmUkmBmUhUSr6OmvOOJFThepUG0t2LOztlDDOqgFIUB1SZykEzB4g6jxoxtHZqHEBQUU5TJhagP8AUlJAV4GRQfF9OwoJxBWVACCqDYcAodod9+NbsIoOjqKg2PMAjmK2u0yq0tbEdpbEa6JnKojLaSq5JGpuM2hoY+oCEkSAYnmBxFW7cAzoN8ySS4SlEdkxlUECJURc8J8hr7hlKtRAA08xx50yVMlmrYtfTlNhBveeVadl7OLzkcNVE94rIp0qJCe0VEDh+hFF9rLVh2kYRsxiHhLqv/Tb4+cQPEiknJ8LkkkuWDds7QU+o4bCHK2izro0nilHNXGfM8AatlbNShvqgIEwom6lHmTqT7q8wjZZAQgAI4HnzJP1uJ8a8XjEgRBJmdaeMdKpE5Scjfh28pJ9Rqx3FOJlSE5o5D3E1mU4pSYhMEHU386rxS1jKQQRAEciL6fGmuxUiza+9LjZKjhHehiULuVBGX6eUGIM3OWkbdFCf2ltWZKri09YmRw10FNG3XFdEo5u0gJP4SiPBWtD9gNoIzwnN0qEglIzJESYMWHW0mpS4r6LwXn7GPfVPSKbOhCLH7MR7IodsfZqHnw2sPAJQp09EgLOcZUEFJ0SAvXnFEt8GCFM9coVqmwOaQOrB1BE2BHjWr0cvhvGKU6YBaUkkJASCSjUAWBI7rmkwRuKTDnnpuS8AvaG4LeGZW+05jwUixdabyAyB1yDJTfT3a0F23snpS5h3IS+ySOqSUEfWbP0mzFxqCOYrq++G0UO4TEhLiioJy5DoYdbSSLWExxpA3y7biwcrjD2KKFcyHWhCuaSCQR4VfLCnfkz4c1r6s5m9s7KSCoyNRH+a8UVADKUiJvEm9M28uEQ80jFITE2WL2I1BjkfYaVHWo/RqcW3ybbiuEe4w9cjlHsArOo1p2qAHlhNxNvUOdYzVEiblZcg0c2ALOnmy77G3KApNHNhq6rn3L34F11bgnL2GbZyDnb+2n3indItb4UmbMMrb+2PhTkkq4G3jSsUM7afjJ9tX4RS7tjt0T2viBkbJ+ur8NC9qqk1hgqkzU+qNeznLUUQKXMC7FG2XrVVokYt5TAZ+05/Rdpt3BanA4b7tNJ28quq19pz+i7T/6Pm/3DC/dJoT6IXyHypLSFLWYSkST3D41yjezHu4xYUqyUk9GjgkGJnmTAvR/f7bMu9ADCG4K/4lkTfmACPMmk1W1BoIrV6bDS1vkjkn4GLdDe5KQnB7QGfDmzTiu0yeAza9H36p+zoX27uu9hVBzDLJQVCTxQCdVAWUO8UhvuJdGVQg8Kdt2N7w3s/EMvnMthuGp1W2ohCQe5BUmTwSRyNa3FSW5GM5RexXtfELVAU4lQMXCCjn2rm2h4UPITAM9RJnNNr1JWJztNFXaKIXAIukkEwQCJidBrVJUF9VwhATqTom3hWXg0u2w/uthEuYlTy7NsozKJ0sJn3Us4nGrefcxCtXDKByR9HwtfzpzZwYTswtpWR+0rMuBC1fIpvcJkpB7+frVsOwlwOEmEpNjoLWkd1uVTjzYZKkZl4rLCdTMVMIFiDeSNNYOlUOFJuDealcyJgD493lVLEotbxCs9osCIJ9QrL+0qMi1z3z6uXfUThyqCDJ5nl+vdQnam122pSiHF/wD8p8SOPcPZXbvgHHIR2rtBIahZygKSFd+UzbidKG7s7WKltsBICSoKk9qQAPLSlnF4lbis7ipPDgB3ACwonueZxbfn8KMoVFt/AY5LaS+R59MrfUw/iPwKpV3P3xcwjiuklxC0rQdMwCokp8IFvyinL04pgYYc8n4DXJF8fGa70yqCEz+518o7Nh96sLim3m2zDhS3lCk5DAdazAA9okAKMH6JNAN8XOvi516bF/12gPZXPkLKSlaSUqSQUkagi4IpmG0TimH1KPyoS845aAouvMHMnulRtwjwqmXfcnigoLSvk1bm4kOIfwyrhxOZPc4nX1pPspSxqSlSkHVJIPlRbYD3R4htQt1kz+A+wzXm/eGDeLXH0wlY8x/is67Gu9gHjFStR5mqDVmJPXV41UashSaKNbC0d+5d/CqgYNG9idh0/wDRd9xrvIJdSGyO239pPwroeDwrSkArccSriAmRYkC88ornuy7KR4ppqU+eftqbYaLNpYiGm9O2rXwNZ9oGax7xPfJNRbrqq7HLrKo72XvY+ZNEcK5QvDmtjaqdiHm8C5S19pz+k5XTtwyE7OwqjoGEk+AEmuU7bV1W/Fz+k5XR9lu5NhJI1/Yz7UEUJK4pfYr+Tmu08aXXFLJutSlHxUZj21jUDoQk1AnNUcnIke0e2vWSpGFs9unmU8vpDvSfhWlrGhKkr1BBQvQyhQ5GxI1E2zBNUpEiCfgfZVT2GIFjI74nxkawaDCmOyMRCAbQcwRFwkETqdbHtfSnNxr5zEdGy+DBLjQSgm91EJvbXrJN6WcJtpDbIzJKnAeoJIEZYEnkIA8gKjhtovqZQHEqUhx4FtyeqmFypuOF06cinmKzSi92alNOX5Op7bxQYCcOTCgykpgPZYCYkqRZBnnrSawohGU6m5UbSOcc591G98cQVYtQ6xSGWgoJEk9oi3ETQJtgDtyFHs+/lbh7KhF3EeTsixgp43vJ/XhNeqzgxKVeBFvVMmpOYuEyINutw1JECf1asi8ROXKADrHIU4hRt3FKaw61DXTu6xCfZJpHKb0xbzuksrE2Kk2HMG/h/il5w1XHwTyckFKo7ueIxTZ7/wAqAoEmmLdAximvtD8SaOTowQ7IevT2o9Jhx3J/Cr8q5Nkrqvp5xGbEMDk2k/j/ADrl6kwmhh6nT5IivCCLipIFjXj4qrEJtPQtPOaYfSYPlcOs6rZB9sD3UtOpuD4Gm/0tNZV4Mf8A4yT6zPxrNNVkX7LwdxYkvphREgwdRpVaq+rw1Q7weg0b2Ar5wf8AScoEKMbBPzv3K/hXeTvB7spfXRxuKaQ2eAHspU2GD0jca50x42p5Sg/VNTYwA3i+aa+2fdUsauqd5D8m39v4V7j1VnS4/ZYvw67VqQqh+E0ragUWKU7bX1Ef9z+k5XSsEP8AyBP/AOn/AG1y7byuoj/u/wBJyurbMbJ3fFtMCT6kE/Cua2j+RJPlHH1jKcw8xV6VAjuNQcFUIXlVH0T7D/mvUMRqAipKSFWP68KiDU0qTxtRACsW3GYcjKTzSdfbPsqzZG0FhaGM3ya3ErKeGdNgocjFj4CtuJZSoa6eszrr3e2K1tYZtAT0QsXGzmVdZg8VaR3ACoZXSotjVsb9tYlSMYtQCbttDrAHQHgdfCsaXdRcSZJUZ8TPxrTvEnNi1XMhDcRpYK1rI4sHtEjuga+dZIdUaGtzLiVmRlTPK0+SfKsmPQojrpW2TwKSB6jBNbsLtxlDqUhS0qBIVmA6NRHWEKBlN7XEVPfnepx/o0OBCFNgpUhCgtIVJ+kLExlnkbVRxkuUIppvYS9tKHRFMyQRwHMUIcNb9rqJSCR2iL8TYkUPIquPgTJyWMijm598Y34j8QoK2IFG9xkzjW/tD312XowY+yGj0xu5n2Zt1QPK9ICgIp49MKv3pr7NI3OlwdEdk7HrGlfYqpMi1eP6VfwT8nhBJj1U5emFhRxTYSlSg0w2FEAkJsNeQpUwTcrQOZSPWaY/Stif/M3CFqQpAQAUkgxlGhHnWbL/AGIvj6sR1C9QNaFdHJgkDgIm3jaqFxJjThwp0FkaLbDPzv3K/emsAwpPZIV4G/hBvRHZLeXpQZCuhVmSQQRJTGvdeiB8E9gn5RB/jTHjIrpysRpCbQB2RcgAE+ZE+dcy2JlCmryA51pHcinpC1AQlSY4STMVJsfkSdtBcpBVIkQI0Ji9bMXsp3NHTi3/AExVO21ddPin4UwYgdY1Fyqh2gSxsd/g+n/2xWlOycT/AOuj/wBuieFoi2mlc2ChN29gXm0pLriFg9IAEpgg9EunDYe19of+HIaSvC9AWCnKW19J0ZSQRmBjNE3oJvsr5Jvxc/pLo5sJwJ2e2o8GfbFqdy9q/IlbsUFK4cKrdakQa0KTaKrAr0zGzMy5HVVqNDzFaEmoYhkEe6sqHyk5VeR5+NdwcEUtip4ckrQNEhaTPnVCHJqU98UsoqSoaMqdjpvOoB9d7lDccvpXoa6lAQASOc5oMmJF+GlDMNiZhKyTCQlJ5ATAM+NXZyRBslNp4EH6KuA5g95rHocNmatalugzuxu/hX8TmW4hMSoDOJKosEyYJB4Vm3iaSytSHlF66jnUpIeJJJmxMi8QaA41opVkixuOIIPfWFxqJ7uHCa5tvlg0rwDNqxAjiu/LQ1kFX7Q7I7jfzm9ZUKq0OCc+TQo0w+j9E4tHin30tBdNfo4H72D9n3mhm6M7H2CXpfH70n7H5UkDjTn6XjGLT9gfCkxJihh6I7J2NEWFVPXqKnKrU5VrJ0Ft3k5sSwObifVNXekx7PtF894Hsr7c5vNjcOOSwfVWPfRWbHYlX/UPsgVCX9n6LR6gRQqNWOi5qumCRijGyXVLU8paipXQkSSSYGQC55AAeVCKLbCHzv3SvemiK+D3d8/KJnTOmnvIg3y+o299I2wk9ZP2k03OMwYkepX5VGfJaPAA2u310zzT7hTA/wBo0H2kmXB9oe6i73aNZ2yzWxcwaINKrAwitzQikYlATfcfJt+Ln9JdbmHY2awPrIQPj8BWLfc/JteLv9JdQce/dcKkcGgo+dvga04o3p/JGbqzGqoVPNNQUnlrXomRnxIrHi2sw0PqrQhRE5iI4Ee6Kgp9PM+o/lQAYcC6rOG4JJ7PMxePZRFBrAySjEMka5wfWQPjTDtNicpA66lhPcc3E94qTnpdMqoWrQPFM25uCGIWtpaM6QnMTKhlulI7JE9q1Lpw6uk6NSYVYR38/DTjTdsnaTmEQkNpQEm6ybqcXoCTySDZIsJOpJNDK41Q+G1KxwxO5zK2soSEkAZVDUcTM2OpuaQ95d1lNA9C6l4ExCUkKHvChbUd1adpbxYl4krdGQaIFknlJHa87d1U4feVRklOmtxe8WFprHJtcI2NwkJ2MwawAVoUkAAKCkkT33FZFbPF4Ed1dMwu9iSDZVtbEgT4TV42/hHR1gyrxSg38xS/yzXgX+OL8nL8HsgLz2jKhStTwFvbTP6PcIlGISUmZEnW0ZrUzBrBmYbbGYQcpKZB17KqzbNwrTWNSlnslsEpkkgkrBvygCB40Xl1JoX+PS7BvpGwIexYkkQhItHxHdVG6Po9Ri3lNlx0BLZXbJNlJEXSedF9vAHErty91GdxsQw3iXC+CUlq1ib5kcvCq4W9kJlSpsC7S9DqkHqPKM6Zkx/aKS9t7rLw6lJUsHLl4G+dQSPaa7dt/bWzUJ7KgQRJkpib/SMVzXevaWFdUVpWQcqMw6hkpUkpMgj6M8OPdWidrdEYO9mD/R7s4pxqCqDExryNLe8DZU+8oXlxZjjE07bl4hKsVKSDlSomO5J/Ok3FYlJUTmTqZuNZrPbstFID4pMLIOtVVpxygXFEGRNvUKzmqIUiKL7DHzv3SvemhFGth6L+6V+JNEDPdgp6yT/EKbz/AKeHE/lSxsD5xHHrI/Rp7cw1zIHqqMuSseBRxCCVp8R7qMu9o1HZ+HzKSTzP4FflUVdo1lvc0tbI24c1pSKzMCtjNBiUCt48NnQmRMZ/ahQ+NDsWMuRH1EIT6gD8aYdrqAQJIvm491Lu0lfKr8beHA+qtPpG3P8A30S9SkoL/fJnmvaia8mvRMB4tM1GAKmTWd29q4JnUflGjxzT7U014iA41B/5qZ9tAGtmF0hQUE5DEQbgwTBHERp30a2moZ2oEfKt++suV7l8a2Zv2wSMUsCLpb9yjUZtB0Gl9Rw91V7QejEKP8CP7qzvOE5oBB4ecz4VIoYsZjA2lU2EHw/XfQdh0rICQolRgW1J9gFEsVtINQpSAspNhMDNwJsdCJtxAoIMXmJKpzG5MmSTqTWjFG0TyPc0PYvKSlDk8CU3SedyLj2cp1rK26uYSUkk6REk8gImrS6k6qI+0AatZTBSpOQlJChqLgyLcbiquBPUXtPqIWlxIBKcuYdtJBm1hBmR5037nvhb4hABDcEz2om/d/mkjFOKUtbis2ZalLUQQRmWSpRgRxJps9H7sOqvPV5QeWnnUMsEolYS3DGMeScS43fPqORECb0T3Nw+d5zOARlVrczmRceqkvePaHRYtboGbKNJiZTGvnPlWHZO+2LZWVtloEiIKMwgkHnPAXmlhCtLDOVpo6ttzZbJ6pQlXHrAH30v4jdvDkE9C3P2eVqAJ9IOMdV8o3h1W4BaTGvM0Q2bval4FPyaVp1Eykj+FUiY4+81SfyTj8FOzmUM4l3IlKAMOomARc573J4Jocvd5gpzFtM8e1/urdh3s7uLWctmEpEaXDpqC8cY+j66z3uWUdgOvd1n6o9ax/dWHEbGbHD2q/OjD2KPKhzz012oZRYCf2dE5fVPuojsbDAJNrltc/zpFQJrbgF9ruaV+JFMpAlGkQ2LhQlxsjgpBp1U9fsn10obJX12/FHhTaHiLSrU6RGtIxkfbAYBySQLn8DlDSjrUU2HhSspMxdXD+BdZEoEmsa7M0PhFrKKvbTXrIFXJiiAGbwYQrQmMts/aE6oIty1oZtrCZEsAxIby9Xs9U8By61MG0nAEeR91Yd6wC0yocyPWAfhVfTSf8iX5J51/wAbFkK5j1V6FDnVayONeiK9Y84mtY5isTrwHM+H51es1mfoHB/YRHQhSplRMwb2JA86ltVXYOWPlW+Mx1tKnsxPyDQTZUKk8+uspjlao49Q6NIIOfpmyTNu1eBWOfZmuPU2LTL65+o3/fVbBKMwKjEzoZ4wJrx5yHHBE9VqTqfp1U8/bnJpY8BAW2VSlB5k+6hqW0+Hh+VEtuKMtn7RHllrDlk1rw9TPk7G/ZGMdwyitkozER10zas2MKnFrWUISVKKilsZUAnXKmTA7u+pJNSFXonYOcCu8eunD0fE51zPZGviKWXdaatyh13Psp9/+Kzeo2gVxbsF72HM694/AUAaAHat3CCT4XgePvo3t66nfE/q1AkGZnUCB4zRS9sfwgS7P8mrpwoFKgQkx2VcpPXt15tyAi2tbt2GA7iUIvGVcBMA2SSImx086D5qObjIz45pB4hwc/8AlrOnlXUAJ4NPRjHcYCU207En30sqxPcbU6JwUnGtg3OISiYt2Wxp66G4jc5fBxP8p/Os+2pl1elA/Z+2QYQvXgefce+tTxFVYvdNyT1kepVasNsx1KcrhSqNCJmORke2kklyikW/IOKhXmB7T3c0femtWJwhF6jgWfnTzaV7CmhDkbJ1MmxVHMiOCke+npIPIGknZ2FKVtDmtHHvFPCURYER40WBF+xcC4oAjK2kTlUSZVIIMCNIJvVGM2W5m6hQkeJP9tM+Ha0rxWHrNSsrbFdvZb8XUj2/7K8/YMVwLcd5P+ymhLFSSzXbHWxTe2biFCD0eh+keIP8FZN4cM8lgZwnKlQiCSdCOXfT0tj9eVDt48CXcI4kahOYd5QQqPMAjzp8bSmn9i5LcWjloEmva+mB414TXrHmkFVncN6vVWVSrmgcNuzkktNzoG0+NySL1n2oiEoi46Ru51nMLSa0IVlbbuOwkWt2Ujj51gxqzlF567c2FusKxS5Ni4oIPpHTrv8ARa/urFiAUgwZq7EOfLrn6jfuXWROIsZ7+M2+FKuAg7anWKJ4IcNiNQmR7QPGsLTg4291a9oAZ0W1BnzrI2n6J14Hurbi6ozZOzNCADoQatyVl6PnHjVmUjQkec++rkypWt6bNzrLc+yn40pKzTqD5f5pw3NTZwnWPcP81k9T0/ZbD2AW11nM6QYNz4ERQBItR3anadP2/wBeygaNKp4X4FfZngVTJ6OEFW08MAQCVLudPmnaWqLbpYtLWNw7izlSlfWVcwCFCbX40lnVew+7DZK8S+LEnHPDuOTPH4aP4rZ6/q+w/lS1uerpOsDZeIxCweYIX8DTYtknir1ms2qNu/k0aZUqBz2BVPYV/KaznCH6ivVRF7DkEzJ8zVRb8fWfzoaofYyU/oCYvCpi4I/0qPuFLe0k9DmP0ChSQYPaJTANu43p/Swf4vWfzqK9moWCFpChyN/fXJwu1ZzU6p0IGGUOkag6KT7xTt+wA3gmeNvzoLtHYXRKStuSgLTI1KBOveKItuCLER4n4UFwFjYxV1VM1YNKyplmXIIr4pmvOIqxVGwUUOjh41k25jwxhVuHUJhI5qVZPvnwBrY/rSv6RP8Ag0fep/C5T41qmkxZuotnNYmvVm8V63URqa9c80ivWOWtZF6HzrUdVVlc0NA47vs7ZqYSkJSJSmYAEwBrGtAd/cIE4cQB883fzNNGE7SaXt/v+HT9837zXlp7HpNAzdRpKnsVmSDAYFwDHVXzo27s1o36Jv8AkT+VCN0PncZ/2PwrpiT2V+VTk3Y8Vsc29I+DS25hylKU5kOdkATBRy8aUwqm70mfPMfdq94pPRXqem/rRgz92aAur0GQayGtDelaEQM8GedOm6vzTh7lfAUnDWnHdn5pzwV7xWT1XT9mn0/YVtpK+c/1fGhLZt+u+ie0dF/6vjQxGp8/jVXwiT5IKNa9jjrhZFhp3mIrE5RjZnzYqUmaPTwUp7hzBLAKUwQhJmE6jNykwDrfhfXSulbFfLrKXFgCSruEAmCJ4cPKueYb5seK/c1XUdn/APDtfdp9wrLM0zfuosWwKpVgvCtbegr01IBhOENfN4c3040RGgqtVcjgalgg8K+Xs9BMltsk/wAKfyrW9pUU11s6j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3" name="Picture 9" descr="http://www.stayfareast.com/~/media/3%20Regency%20House/For%20Web/Bellboy2Square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32605"/>
            <a:ext cx="2897128" cy="232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7416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To work, </a:t>
            </a:r>
            <a:r>
              <a:rPr lang="en-US" sz="2000" dirty="0" err="1" smtClean="0"/>
              <a:t>travailler</a:t>
            </a:r>
            <a:r>
              <a:rPr lang="en-US" sz="2000" dirty="0" smtClean="0"/>
              <a:t>, </a:t>
            </a:r>
            <a:r>
              <a:rPr lang="en-US" sz="2000" dirty="0" err="1" smtClean="0"/>
              <a:t>trabajar</a:t>
            </a:r>
            <a:r>
              <a:rPr lang="en-US" sz="2000" dirty="0" smtClean="0"/>
              <a:t>, </a:t>
            </a:r>
            <a:r>
              <a:rPr lang="az-Cyrl-AZ" sz="2000" dirty="0" smtClean="0"/>
              <a:t>работать</a:t>
            </a:r>
            <a:endParaRPr lang="he-IL" sz="20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עוֹבֵד – עוֹבֶדֶ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עוֹבְדִ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עוֹבְד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64502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מִפְעָל.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5004048" y="0"/>
            <a:ext cx="1512168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83568" y="3717032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2400" dirty="0">
                <a:latin typeface="Guttman Yad-Brush" pitchFamily="2" charset="-79"/>
                <a:cs typeface="Guttman Yad-Brush" pitchFamily="2" charset="-79"/>
              </a:rPr>
              <a:t>י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א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מִשְׂרָד.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027003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מָלוֹן.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31" name="AutoShape 7" descr="data:image/jpeg;base64,/9j/4AAQSkZJRgABAQAAAQABAAD/2wCEAAkGBxQTEhQUExQUFRUXFxgaFRcYFxYYFBgVFxoWGBgYFxcYHCggGBolHBcXITEhJSkrLi4uFx8zODMsNygtLisBCgoKDg0OGxAQGiwkICQsLiwsLCwsLCwsLCwsNCwsLCwsLCwsLCwsLCwsLCwsLCwsLCwsLCwsLCwsLCwsLCwsLP/AABEIAMkA+wMBIgACEQEDEQH/xAAbAAACAwEBAQAAAAAAAAAAAAAFBgIDBAcBAP/EAEoQAAEDAgMEBgUJBwIEBgMAAAECAxEAIQQSMQUGQVETIjJhcYEHkaGxwSMzQlJyc7LR8BQkYpKzwuGC0jRDY4MVJVOTo7RkdKL/xAAZAQADAQEBAAAAAAAAAAAAAAABAgMEAAX/xAApEQACAgEEAQQCAwADAAAAAAAAAQIRAxIhMTJBBCJRYXGBEzPwI+Hx/9oADAMBAAIRAxEAPwAPg8MsmxsTEmNBx1rccCRbOSNeyE6WiAeNBGGCmyo89PXV2Fw7YBJJJt3+0VmNIXOBObqrPIwkReeMyf8AFROw0GSQ2qDJOQExpBk/omh7WLSkXTPfPtiqXH1XPMWE25zbjY+ugcMeF2SlJISW0gEBRSgSAbzY3Pd4VW1svrFRXNyQYMe/9RQbCuRqST+or7pTcSQRw8644btj7PXnUpSsyTECIA5x42NbnMOMwjgRPgOApSRhXXEqLRV1YBAUZNrwJk35c6xtsrvKlggXBURoROp9lU1UhNNsc+iUTERHjb9WrEcPJIkX4ZTrfl+rUstqVN1qPCMx/OvA7lcSMyu0kanQm9LqDoG/Z7UOZRBMHnFZtqILa4NrCx050VwaZdkAkRc+ZvUN4sNLgJOYwJPj3CrafbZK/cBXmZ09U60X3QChimRwzHyhKrUMCtQLH1eyje57CjiELiyVxqJulXCligyY9bC+aP3jv9RdeYv/AINX3J/BUth/NH7x3+ouvnx+6n7n+yprp+md5FjellanW8qSoBhBMCwuuhrbTiSElu8XHdw8aZdoI+XbUSMvRJEHQmV1mfxSUuixIM392taox9qIuW4O0yw3awi+vEE87V8lakLJLUjMmYsACQBJ4XNF2sF1c89aZI7r2POvlIzLeA0Jbj+dFPVC2e7MBgkICgdL/wCK1t4hxIA6K32h+Vc+3vxam8Q2nO4kdGDCVKSCStY4HWwoGraTkz0jszYF1eX1TU5ZlF1RWOFtXZ2EPuxZsfzf4oDtzAOKVnMJnhc3rn6NquaFx2SOC1QANePhXr+LcAAUtwg6ddVp75pHnXwMsD+RoVs9RUYUPbHlVOJwiiQVKmwGh8qWHS4J66xoO2ePfNZkuL4uL8SpXCkeVPwOsX2NP7ETYrbTcDrqIHfAE376rd2SnVLrZm4yzwMXmI107qW1AkJ6xtrBP53qu+sq7xJvSal8D6H8jGrBJ0zAmeRy+ual0BTaQrypbKte17ailIm5N+Em3jR1AcBnCesYI0v7jVDjQnX2H86Wlpg6WGhvVqFNR1kknyrtR2gFt4pLhu40BB7SgAYGk8zUVYhMCFpFoNx+dEcN6OHXAlIWhCkmCYJzE51CLcoFK+L3ZcSvKVgHuE/Goxywbqyrg0GTkEHpEqkSQFAxrbXu9tfNvA3zAX04+NCU7pOcHh/Kf91Vr3cdT/zB/KfzptUfkFMNLfGYQb6kmADFaUvpMGRfl39/Clk7HWkplYM5+Edlta/7aq2ds95aUlJsR9UH2mjtVnJDyw6G7pNyOBsLmQe/x/zXiTHHypda3dxPdp9VP5VrwW7uISeskKuOCf8AbSOaG0G9XEmxvFSwqZWjmSPXmArZtrGYVjDrStoocVkCTCDcKST2RPZB4Uv4DeFoLTmKgkKSZy8ARMxRxtyV0JOk6s6vspTnSlIicvHSxNv891ZdtvOdJdJSQBP5g1ZgdpNFaXG1BSFJsoGQfCKp2xjOlkjWBHKa12tFGavdYMSAIIN+R4980wbotQ+lRJMrEfyq40s4JRm5uNfCm3dLFJ6VKZBJUI9RmuidIObNwbi0r/eHEo6R2EICE/8AMXqspKj5RUncG4MPmQ+4AW5KFBCkxl0EjMn11hwrQIcleJI6V3qoUG0D5Rf0iUk+upPNAMFQViUdTTMlbZt9WSUj1V56jIowltBBJbAAIyJ14RUXcCFC+vCp43GpQUA/USff+VUDaqK9aHVGWXJqcZCUiOY9UxWBpXXc4dZv8aIqT21UxrSnszbbb+NfS45kS2ohIlRzFJIulJvcFXMdWI4plyrHG2hscNbAvpDJ/aG+MNCCOBzr15UED3VKVJE65ryR3cK07X230rqiYJaCmQrgoBRUJ5xMTy771i2ew4tWVtlp1wJJyv8AzYTIOZIzpuJEX4msrkpuzUloVGphYic14tHOvM5uT6+M/rjWHbGHxeQ52MGkBXaTmJBjs/PG1LLuDcJMrbHghRA9RNBpLyFNvwPqVFQJP0dYn4+qsjyrgC1r+JpIxez8uj7ajwHRLE+sVgW2v66T/prkkxt0dKaGX9cfhUMSiwvedROpjjXN0MLOivUgn3Vo/wDDlcXI5y0u3jaupLydY+kaCfETyqLjqQqAeIufaPIzXOMWnLGV1C51hJEeuqcOVkkW0UdOQP8AmmUbFcqOinEAE6G9r21qwlHESeOuvrrnmz0HMg27aeHeKfXQASDz5H8qDVHWdTbxfRqUEmFE9Um6Qro1Qop4wYrm+2vnb604bVxakLTlQlcqOqin6GlvGkbb7kOnxrzcN62aWtgrgINXvYGaE7NxWlNOFIUKrLYFWJ22MPlW34u/0HqLblMD9mZP8Arze9mOhP8AE7/9d6tm5if3Nj7Ap5O8aJ1Ug+20KD767YGEwpWn5xZyN2FlEE5jIiwBPfajbNIPpjaVlwygTlzLSRwzEJIPjAI9dTwxUppMM3UbEENPYh2c2dxZtOpPuGlGG9zcbMBie8kAeZJohuBsxf7QhafoA5p0gwLd9daXtRtAIWbxeEqV+EGvRcq2ROGNNWzh+FfxmznM6m1JSTC0KHya/MSAq1j7xauit44KIIJAKZSTAFxPKtW8K8M/h1hS05FdXvzcIETmBvETaqnIsqLQOVhaIrlKxcmNRezKXX1gxGttJPCtmCxChdKilYMpIF+Vv1zrIl1JVGVRsIJ/XfXoeieHefhTJk2ijaS8fKsj7akEkgKSoGSSTMLuST3eVX7MVtJYlT7KATBGRxUjjMLA52mtzRUrRKSkaqP61oHtPbuRfRty4v6qdPEjSPG1Tl/GnsrYyjJrfgdcTiEgDpHluEWzG8AaCQISPHnWLEbawybFavIoI9eakw7MxWKIL74b5JutQTysYHkSK1p3KZkBTzxJ5dFy72zTqWT6QrjjXljOveDClJIWskaJCZUfDh7aCYjZzTzasc3nbVmcSpCoSo5MjfSalOYFaY1mRItQnbW5i20k4YrcWCPk1hoSOJC0ZL8aF7I2i4tbLCyZTKTKgUwpxKoJk6ZU68qTLKbjTofHGKdxbCW3MQ0C022hSIbGaTmzLKnCVZjckyNfAWAqnAYcKXB0g3PMRb21v3wwikPNKbEKygjSATl+JProdh8RiTJ6PpIBKsiApQAMEwm/EXAOoqKblHYtJKL3Ldv4ZtLXCcoFKW8GEQlSEgQQhOa3HWmV9/p2yAE5tLkgSOBtKT4ige8BcWsrOHUgBMWVKeoBJzRBEGaSClqRVuOh/oO+hjZgXtFteQr6MKVbLaBAPWI4kUB9IPRqx+KU2MqVOqMEQZnraW7U1s3C3zOznHHOg6UqQUj5QJgyDPZM6Us47GKcWpShdRJNxqTNNGM/5XJ8f+f9iNrTX+8mRKL0RxTQKUkC3xrFlUDdNaVY82GSw7/8VaVtqgQpJpkA1HCmHYeECkCcyjlesZgShfZm3qoBiMUpwkmEjkn8zRzdnElKXAB2G3VDxyLNCnsc0kn8EBh0JUzCSJUCfWm9NWJSCowLW9g8KS8HiypbcjRQHuroLMFKTCdBrrpQimluDI03sMOPego+0fwUl7eEummjayro+0fw0rbVV8pWDEveyz6ohgkRTFgMVFCMKmRW9tNXkrJpk98VgtsH/qOf/XfrXuYP3LD/AHYoFvE4crI/jcP/AMD1MG5Kf3LD/diukqxpCvsGkiqdqbFZxSUJfEoSsKiSLwU8CPre6iTWHmo7YDKWuifWEDEZmUkmBmUhUSr6OmvOOJFThepUG0t2LOztlDDOqgFIUB1SZykEzB4g6jxoxtHZqHEBQUU5TJhagP8AUlJAV4GRQfF9OwoJxBWVACCqDYcAodod9+NbsIoOjqKg2PMAjmK2u0yq0tbEdpbEa6JnKojLaSq5JGpuM2hoY+oCEkSAYnmBxFW7cAzoN8ySS4SlEdkxlUECJURc8J8hr7hlKtRAA08xx50yVMlmrYtfTlNhBveeVadl7OLzkcNVE94rIp0qJCe0VEDh+hFF9rLVh2kYRsxiHhLqv/Tb4+cQPEiknJ8LkkkuWDds7QU+o4bCHK2izro0nilHNXGfM8AatlbNShvqgIEwom6lHmTqT7q8wjZZAQgAI4HnzJP1uJ8a8XjEgRBJmdaeMdKpE5Scjfh28pJ9Rqx3FOJlSE5o5D3E1mU4pSYhMEHU386rxS1jKQQRAEciL6fGmuxUiza+9LjZKjhHehiULuVBGX6eUGIM3OWkbdFCf2ltWZKri09YmRw10FNG3XFdEo5u0gJP4SiPBWtD9gNoIzwnN0qEglIzJESYMWHW0mpS4r6LwXn7GPfVPSKbOhCLH7MR7IodsfZqHnw2sPAJQp09EgLOcZUEFJ0SAvXnFEt8GCFM9coVqmwOaQOrB1BE2BHjWr0cvhvGKU6YBaUkkJASCSjUAWBI7rmkwRuKTDnnpuS8AvaG4LeGZW+05jwUixdabyAyB1yDJTfT3a0F23snpS5h3IS+ySOqSUEfWbP0mzFxqCOYrq++G0UO4TEhLiioJy5DoYdbSSLWExxpA3y7biwcrjD2KKFcyHWhCuaSCQR4VfLCnfkz4c1r6s5m9s7KSCoyNRH+a8UVADKUiJvEm9M28uEQ80jFITE2WL2I1BjkfYaVHWo/RqcW3ybbiuEe4w9cjlHsArOo1p2qAHlhNxNvUOdYzVEiblZcg0c2ALOnmy77G3KApNHNhq6rn3L34F11bgnL2GbZyDnb+2n3indItb4UmbMMrb+2PhTkkq4G3jSsUM7afjJ9tX4RS7tjt0T2viBkbJ+ur8NC9qqk1hgqkzU+qNeznLUUQKXMC7FG2XrVVokYt5TAZ+05/Rdpt3BanA4b7tNJ28quq19pz+i7T/6Pm/3DC/dJoT6IXyHypLSFLWYSkST3D41yjezHu4xYUqyUk9GjgkGJnmTAvR/f7bMu9ADCG4K/4lkTfmACPMmk1W1BoIrV6bDS1vkjkn4GLdDe5KQnB7QGfDmzTiu0yeAza9H36p+zoX27uu9hVBzDLJQVCTxQCdVAWUO8UhvuJdGVQg8Kdt2N7w3s/EMvnMthuGp1W2ohCQe5BUmTwSRyNa3FSW5GM5RexXtfELVAU4lQMXCCjn2rm2h4UPITAM9RJnNNr1JWJztNFXaKIXAIukkEwQCJidBrVJUF9VwhATqTom3hWXg0u2w/uthEuYlTy7NsozKJ0sJn3Us4nGrefcxCtXDKByR9HwtfzpzZwYTswtpWR+0rMuBC1fIpvcJkpB7+frVsOwlwOEmEpNjoLWkd1uVTjzYZKkZl4rLCdTMVMIFiDeSNNYOlUOFJuDealcyJgD493lVLEotbxCs9osCIJ9QrL+0qMi1z3z6uXfUThyqCDJ5nl+vdQnam122pSiHF/wD8p8SOPcPZXbvgHHIR2rtBIahZygKSFd+UzbidKG7s7WKltsBICSoKk9qQAPLSlnF4lbis7ipPDgB3ACwonueZxbfn8KMoVFt/AY5LaS+R59MrfUw/iPwKpV3P3xcwjiuklxC0rQdMwCokp8IFvyinL04pgYYc8n4DXJF8fGa70yqCEz+518o7Nh96sLim3m2zDhS3lCk5DAdazAA9okAKMH6JNAN8XOvi516bF/12gPZXPkLKSlaSUqSQUkagi4IpmG0TimH1KPyoS845aAouvMHMnulRtwjwqmXfcnigoLSvk1bm4kOIfwyrhxOZPc4nX1pPspSxqSlSkHVJIPlRbYD3R4htQt1kz+A+wzXm/eGDeLXH0wlY8x/is67Gu9gHjFStR5mqDVmJPXV41UashSaKNbC0d+5d/CqgYNG9idh0/wDRd9xrvIJdSGyO239pPwroeDwrSkArccSriAmRYkC88ornuy7KR4ppqU+eftqbYaLNpYiGm9O2rXwNZ9oGax7xPfJNRbrqq7HLrKo72XvY+ZNEcK5QvDmtjaqdiHm8C5S19pz+k5XTtwyE7OwqjoGEk+AEmuU7bV1W/Fz+k5XR9lu5NhJI1/Yz7UEUJK4pfYr+Tmu08aXXFLJutSlHxUZj21jUDoQk1AnNUcnIke0e2vWSpGFs9unmU8vpDvSfhWlrGhKkr1BBQvQyhQ5GxI1E2zBNUpEiCfgfZVT2GIFjI74nxkawaDCmOyMRCAbQcwRFwkETqdbHtfSnNxr5zEdGy+DBLjQSgm91EJvbXrJN6WcJtpDbIzJKnAeoJIEZYEnkIA8gKjhtovqZQHEqUhx4FtyeqmFypuOF06cinmKzSi92alNOX5Op7bxQYCcOTCgykpgPZYCYkqRZBnnrSawohGU6m5UbSOcc591G98cQVYtQ6xSGWgoJEk9oi3ETQJtgDtyFHs+/lbh7KhF3EeTsixgp43vJ/XhNeqzgxKVeBFvVMmpOYuEyINutw1JECf1asi8ROXKADrHIU4hRt3FKaw61DXTu6xCfZJpHKb0xbzuksrE2Kk2HMG/h/il5w1XHwTyckFKo7ueIxTZ7/wAqAoEmmLdAximvtD8SaOTowQ7IevT2o9Jhx3J/Cr8q5Nkrqvp5xGbEMDk2k/j/ADrl6kwmhh6nT5IivCCLipIFjXj4qrEJtPQtPOaYfSYPlcOs6rZB9sD3UtOpuD4Gm/0tNZV4Mf8A4yT6zPxrNNVkX7LwdxYkvphREgwdRpVaq+rw1Q7weg0b2Ar5wf8AScoEKMbBPzv3K/hXeTvB7spfXRxuKaQ2eAHspU2GD0jca50x42p5Sg/VNTYwA3i+aa+2fdUsauqd5D8m39v4V7j1VnS4/ZYvw67VqQqh+E0ragUWKU7bX1Ef9z+k5XSsEP8AyBP/AOn/AG1y7byuoj/u/wBJyurbMbJ3fFtMCT6kE/Cua2j+RJPlHH1jKcw8xV6VAjuNQcFUIXlVH0T7D/mvUMRqAipKSFWP68KiDU0qTxtRACsW3GYcjKTzSdfbPsqzZG0FhaGM3ya3ErKeGdNgocjFj4CtuJZSoa6eszrr3e2K1tYZtAT0QsXGzmVdZg8VaR3ACoZXSotjVsb9tYlSMYtQCbttDrAHQHgdfCsaXdRcSZJUZ8TPxrTvEnNi1XMhDcRpYK1rI4sHtEjuga+dZIdUaGtzLiVmRlTPK0+SfKsmPQojrpW2TwKSB6jBNbsLtxlDqUhS0qBIVmA6NRHWEKBlN7XEVPfnepx/o0OBCFNgpUhCgtIVJ+kLExlnkbVRxkuUIppvYS9tKHRFMyQRwHMUIcNb9rqJSCR2iL8TYkUPIquPgTJyWMijm598Y34j8QoK2IFG9xkzjW/tD312XowY+yGj0xu5n2Zt1QPK9ICgIp49MKv3pr7NI3OlwdEdk7HrGlfYqpMi1eP6VfwT8nhBJj1U5emFhRxTYSlSg0w2FEAkJsNeQpUwTcrQOZSPWaY/Stif/M3CFqQpAQAUkgxlGhHnWbL/AGIvj6sR1C9QNaFdHJgkDgIm3jaqFxJjThwp0FkaLbDPzv3K/emsAwpPZIV4G/hBvRHZLeXpQZCuhVmSQQRJTGvdeiB8E9gn5RB/jTHjIrpysRpCbQB2RcgAE+ZE+dcy2JlCmryA51pHcinpC1AQlSY4STMVJsfkSdtBcpBVIkQI0Ji9bMXsp3NHTi3/AExVO21ddPin4UwYgdY1Fyqh2gSxsd/g+n/2xWlOycT/AOuj/wBuieFoi2mlc2ChN29gXm0pLriFg9IAEpgg9EunDYe19of+HIaSvC9AWCnKW19J0ZSQRmBjNE3oJvsr5Jvxc/pLo5sJwJ2e2o8GfbFqdy9q/IlbsUFK4cKrdakQa0KTaKrAr0zGzMy5HVVqNDzFaEmoYhkEe6sqHyk5VeR5+NdwcEUtip4ckrQNEhaTPnVCHJqU98UsoqSoaMqdjpvOoB9d7lDccvpXoa6lAQASOc5oMmJF+GlDMNiZhKyTCQlJ5ATAM+NXZyRBslNp4EH6KuA5g95rHocNmatalugzuxu/hX8TmW4hMSoDOJKosEyYJB4Vm3iaSytSHlF66jnUpIeJJJmxMi8QaA41opVkixuOIIPfWFxqJ7uHCa5tvlg0rwDNqxAjiu/LQ1kFX7Q7I7jfzm9ZUKq0OCc+TQo0w+j9E4tHin30tBdNfo4H72D9n3mhm6M7H2CXpfH70n7H5UkDjTn6XjGLT9gfCkxJihh6I7J2NEWFVPXqKnKrU5VrJ0Ft3k5sSwObifVNXekx7PtF894Hsr7c5vNjcOOSwfVWPfRWbHYlX/UPsgVCX9n6LR6gRQqNWOi5qumCRijGyXVLU8paipXQkSSSYGQC55AAeVCKLbCHzv3SvemiK+D3d8/KJnTOmnvIg3y+o299I2wk9ZP2k03OMwYkepX5VGfJaPAA2u310zzT7hTA/wBo0H2kmXB9oe6i73aNZ2yzWxcwaINKrAwitzQikYlATfcfJt+Ln9JdbmHY2awPrIQPj8BWLfc/JteLv9JdQce/dcKkcGgo+dvga04o3p/JGbqzGqoVPNNQUnlrXomRnxIrHi2sw0PqrQhRE5iI4Ee6Kgp9PM+o/lQAYcC6rOG4JJ7PMxePZRFBrAySjEMka5wfWQPjTDtNicpA66lhPcc3E94qTnpdMqoWrQPFM25uCGIWtpaM6QnMTKhlulI7JE9q1Lpw6uk6NSYVYR38/DTjTdsnaTmEQkNpQEm6ybqcXoCTySDZIsJOpJNDK41Q+G1KxwxO5zK2soSEkAZVDUcTM2OpuaQ95d1lNA9C6l4ExCUkKHvChbUd1adpbxYl4krdGQaIFknlJHa87d1U4feVRklOmtxe8WFprHJtcI2NwkJ2MwawAVoUkAAKCkkT33FZFbPF4Ed1dMwu9iSDZVtbEgT4TV42/hHR1gyrxSg38xS/yzXgX+OL8nL8HsgLz2jKhStTwFvbTP6PcIlGISUmZEnW0ZrUzBrBmYbbGYQcpKZB17KqzbNwrTWNSlnslsEpkkgkrBvygCB40Xl1JoX+PS7BvpGwIexYkkQhItHxHdVG6Po9Ri3lNlx0BLZXbJNlJEXSedF9vAHErty91GdxsQw3iXC+CUlq1ib5kcvCq4W9kJlSpsC7S9DqkHqPKM6Zkx/aKS9t7rLw6lJUsHLl4G+dQSPaa7dt/bWzUJ7KgQRJkpib/SMVzXevaWFdUVpWQcqMw6hkpUkpMgj6M8OPdWidrdEYO9mD/R7s4pxqCqDExryNLe8DZU+8oXlxZjjE07bl4hKsVKSDlSomO5J/Ok3FYlJUTmTqZuNZrPbstFID4pMLIOtVVpxygXFEGRNvUKzmqIUiKL7DHzv3SvemhFGth6L+6V+JNEDPdgp6yT/EKbz/AKeHE/lSxsD5xHHrI/Rp7cw1zIHqqMuSseBRxCCVp8R7qMu9o1HZ+HzKSTzP4FflUVdo1lvc0tbI24c1pSKzMCtjNBiUCt48NnQmRMZ/ahQ+NDsWMuRH1EIT6gD8aYdrqAQJIvm491Lu0lfKr8beHA+qtPpG3P8A30S9SkoL/fJnmvaia8mvRMB4tM1GAKmTWd29q4JnUflGjxzT7U014iA41B/5qZ9tAGtmF0hQUE5DEQbgwTBHERp30a2moZ2oEfKt++suV7l8a2Zv2wSMUsCLpb9yjUZtB0Gl9Rw91V7QejEKP8CP7qzvOE5oBB4ecz4VIoYsZjA2lU2EHw/XfQdh0rICQolRgW1J9gFEsVtINQpSAspNhMDNwJsdCJtxAoIMXmJKpzG5MmSTqTWjFG0TyPc0PYvKSlDk8CU3SedyLj2cp1rK26uYSUkk6REk8gImrS6k6qI+0AatZTBSpOQlJChqLgyLcbiquBPUXtPqIWlxIBKcuYdtJBm1hBmR5037nvhb4hABDcEz2om/d/mkjFOKUtbis2ZalLUQQRmWSpRgRxJps9H7sOqvPV5QeWnnUMsEolYS3DGMeScS43fPqORECb0T3Nw+d5zOARlVrczmRceqkvePaHRYtboGbKNJiZTGvnPlWHZO+2LZWVtloEiIKMwgkHnPAXmlhCtLDOVpo6ttzZbJ6pQlXHrAH30v4jdvDkE9C3P2eVqAJ9IOMdV8o3h1W4BaTGvM0Q2bval4FPyaVp1Eykj+FUiY4+81SfyTj8FOzmUM4l3IlKAMOomARc573J4Jocvd5gpzFtM8e1/urdh3s7uLWctmEpEaXDpqC8cY+j66z3uWUdgOvd1n6o9ax/dWHEbGbHD2q/OjD2KPKhzz012oZRYCf2dE5fVPuojsbDAJNrltc/zpFQJrbgF9ruaV+JFMpAlGkQ2LhQlxsjgpBp1U9fsn10obJX12/FHhTaHiLSrU6RGtIxkfbAYBySQLn8DlDSjrUU2HhSspMxdXD+BdZEoEmsa7M0PhFrKKvbTXrIFXJiiAGbwYQrQmMts/aE6oIty1oZtrCZEsAxIby9Xs9U8By61MG0nAEeR91Yd6wC0yocyPWAfhVfTSf8iX5J51/wAbFkK5j1V6FDnVayONeiK9Y84mtY5isTrwHM+H51es1mfoHB/YRHQhSplRMwb2JA86ltVXYOWPlW+Mx1tKnsxPyDQTZUKk8+uspjlao49Q6NIIOfpmyTNu1eBWOfZmuPU2LTL65+o3/fVbBKMwKjEzoZ4wJrx5yHHBE9VqTqfp1U8/bnJpY8BAW2VSlB5k+6hqW0+Hh+VEtuKMtn7RHllrDlk1rw9TPk7G/ZGMdwyitkozER10zas2MKnFrWUISVKKilsZUAnXKmTA7u+pJNSFXonYOcCu8eunD0fE51zPZGviKWXdaatyh13Psp9/+Kzeo2gVxbsF72HM694/AUAaAHat3CCT4XgePvo3t66nfE/q1AkGZnUCB4zRS9sfwgS7P8mrpwoFKgQkx2VcpPXt15tyAi2tbt2GA7iUIvGVcBMA2SSImx086D5qObjIz45pB4hwc/8AlrOnlXUAJ4NPRjHcYCU207En30sqxPcbU6JwUnGtg3OISiYt2Wxp66G4jc5fBxP8p/Os+2pl1elA/Z+2QYQvXgefce+tTxFVYvdNyT1kepVasNsx1KcrhSqNCJmORke2kklyikW/IOKhXmB7T3c0femtWJwhF6jgWfnTzaV7CmhDkbJ1MmxVHMiOCke+npIPIGknZ2FKVtDmtHHvFPCURYER40WBF+xcC4oAjK2kTlUSZVIIMCNIJvVGM2W5m6hQkeJP9tM+Ha0rxWHrNSsrbFdvZb8XUj2/7K8/YMVwLcd5P+ymhLFSSzXbHWxTe2biFCD0eh+keIP8FZN4cM8lgZwnKlQiCSdCOXfT0tj9eVDt48CXcI4kahOYd5QQqPMAjzp8bSmn9i5LcWjloEmva+mB414TXrHmkFVncN6vVWVSrmgcNuzkktNzoG0+NySL1n2oiEoi46Ru51nMLSa0IVlbbuOwkWt2Ujj51gxqzlF567c2FusKxS5Ni4oIPpHTrv8ARa/urFiAUgwZq7EOfLrn6jfuXWROIsZ7+M2+FKuAg7anWKJ4IcNiNQmR7QPGsLTg4291a9oAZ0W1BnzrI2n6J14Hurbi6ozZOzNCADoQatyVl6PnHjVmUjQkec++rkypWt6bNzrLc+yn40pKzTqD5f5pw3NTZwnWPcP81k9T0/ZbD2AW11nM6QYNz4ERQBItR3anadP2/wBeygaNKp4X4FfZngVTJ6OEFW08MAQCVLudPmnaWqLbpYtLWNw7izlSlfWVcwCFCbX40lnVew+7DZK8S+LEnHPDuOTPH4aP4rZ6/q+w/lS1uerpOsDZeIxCweYIX8DTYtknir1ms2qNu/k0aZUqBz2BVPYV/KaznCH6ivVRF7DkEzJ8zVRb8fWfzoaofYyU/oCYvCpi4I/0qPuFLe0k9DmP0ChSQYPaJTANu43p/Swf4vWfzqK9moWCFpChyN/fXJwu1ZzU6p0IGGUOkag6KT7xTt+wA3gmeNvzoLtHYXRKStuSgLTI1KBOveKItuCLER4n4UFwFjYxV1VM1YNKyplmXIIr4pmvOIqxVGwUUOjh41k25jwxhVuHUJhI5qVZPvnwBrY/rSv6RP8Ag0fep/C5T41qmkxZuotnNYmvVm8V63URqa9c80ivWOWtZF6HzrUdVVlc0NA47vs7ZqYSkJSJSmYAEwBrGtAd/cIE4cQB883fzNNGE7SaXt/v+HT9837zXlp7HpNAzdRpKnsVmSDAYFwDHVXzo27s1o36Jv8AkT+VCN0PncZ/2PwrpiT2V+VTk3Y8Vsc29I+DS25hylKU5kOdkATBRy8aUwqm70mfPMfdq94pPRXqem/rRgz92aAur0GQayGtDelaEQM8GedOm6vzTh7lfAUnDWnHdn5pzwV7xWT1XT9mn0/YVtpK+c/1fGhLZt+u+ie0dF/6vjQxGp8/jVXwiT5IKNa9jjrhZFhp3mIrE5RjZnzYqUmaPTwUp7hzBLAKUwQhJmE6jNykwDrfhfXSulbFfLrKXFgCSruEAmCJ4cPKueYb5seK/c1XUdn/APDtfdp9wrLM0zfuosWwKpVgvCtbegr01IBhOENfN4c3040RGgqtVcjgalgg8K+Xs9BMltsk/wAKfyrW9pUU11s6j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4578" name="Picture 2" descr="http://static4.businessinsider.com/image/4b240eda00000000004fdbee/car-transmission-factory-wo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64096"/>
            <a:ext cx="3707904" cy="2780928"/>
          </a:xfrm>
          <a:prstGeom prst="rect">
            <a:avLst/>
          </a:prstGeom>
          <a:noFill/>
        </p:spPr>
      </p:pic>
      <p:pic>
        <p:nvPicPr>
          <p:cNvPr id="24580" name="Picture 4" descr="http://ak.picdn.net/shutterstock/videos/846296/preview/stock-footage-young-business-woman-working-at-desk-and-answering-phone-in-the-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1" y="1340768"/>
            <a:ext cx="4195757" cy="2349625"/>
          </a:xfrm>
          <a:prstGeom prst="rect">
            <a:avLst/>
          </a:prstGeom>
          <a:noFill/>
        </p:spPr>
      </p:pic>
      <p:pic>
        <p:nvPicPr>
          <p:cNvPr id="24582" name="Picture 6" descr="http://www.5star.tv/wp-content/gallery/okura-amsterdam-hotel/hotel-okura-amsterdam-superior-room-housekee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67502"/>
            <a:ext cx="3688507" cy="2459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7416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To work, </a:t>
            </a:r>
            <a:r>
              <a:rPr lang="en-US" sz="2000" dirty="0" err="1" smtClean="0"/>
              <a:t>travailler</a:t>
            </a:r>
            <a:r>
              <a:rPr lang="en-US" sz="2000" dirty="0" smtClean="0"/>
              <a:t>, </a:t>
            </a:r>
            <a:r>
              <a:rPr lang="en-US" sz="2000" dirty="0" err="1" smtClean="0"/>
              <a:t>trabajar</a:t>
            </a:r>
            <a:r>
              <a:rPr lang="en-US" sz="2000" dirty="0" smtClean="0"/>
              <a:t>, </a:t>
            </a:r>
            <a:r>
              <a:rPr lang="az-Cyrl-AZ" sz="2000" dirty="0" smtClean="0"/>
              <a:t>работать</a:t>
            </a:r>
            <a:endParaRPr lang="he-IL" sz="20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עוֹבֵד – עוֹבֶדֶ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עוֹבְדִ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עוֹבְד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64502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עובד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עובד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מִפְעָל.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3059832" y="0"/>
            <a:ext cx="1656184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83568" y="3717032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עובד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עובד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מִשְׂרָד.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027003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עובד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עובד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מָלוֹן.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31" name="AutoShape 7" descr="data:image/jpeg;base64,/9j/4AAQSkZJRgABAQAAAQABAAD/2wCEAAkGBxQTEhQUExQUFRUXFxgaFRcYFxYYFBgVFxoWGBgYFxcYHCggGBolHBcXITEhJSkrLi4uFx8zODMsNygtLisBCgoKDg0OGxAQGiwkICQsLiwsLCwsLCwsLCwsNCwsLCwsLCwsLCwsLCwsLCwsLCwsLCwsLCwsLCwsLCwsLCwsLP/AABEIAMkA+wMBIgACEQEDEQH/xAAbAAACAwEBAQAAAAAAAAAAAAAFBgIDBAcBAP/EAEoQAAEDAgMEBgUJBwIEBgMAAAECAxEAIQQSMQUGQVETIjJhcYEHkaGxwSMzQlJyc7LR8BQkYpKzwuGC0jRDY4MVJVOTo7RkdKL/xAAZAQADAQEBAAAAAAAAAAAAAAABAgMEAAX/xAApEQACAgEEAQQCAwADAAAAAAAAAQIRAxIhMTJBBCJRYXGBEzPwI+Hx/9oADAMBAAIRAxEAPwAPg8MsmxsTEmNBx1rccCRbOSNeyE6WiAeNBGGCmyo89PXV2Fw7YBJJJt3+0VmNIXOBObqrPIwkReeMyf8AFROw0GSQ2qDJOQExpBk/omh7WLSkXTPfPtiqXH1XPMWE25zbjY+ugcMeF2SlJISW0gEBRSgSAbzY3Pd4VW1svrFRXNyQYMe/9RQbCuRqST+or7pTcSQRw8644btj7PXnUpSsyTECIA5x42NbnMOMwjgRPgOApSRhXXEqLRV1YBAUZNrwJk35c6xtsrvKlggXBURoROp9lU1UhNNsc+iUTERHjb9WrEcPJIkX4ZTrfl+rUstqVN1qPCMx/OvA7lcSMyu0kanQm9LqDoG/Z7UOZRBMHnFZtqILa4NrCx050VwaZdkAkRc+ZvUN4sNLgJOYwJPj3CrafbZK/cBXmZ09U60X3QChimRwzHyhKrUMCtQLH1eyje57CjiELiyVxqJulXCligyY9bC+aP3jv9RdeYv/AINX3J/BUth/NH7x3+ouvnx+6n7n+yprp+md5FjellanW8qSoBhBMCwuuhrbTiSElu8XHdw8aZdoI+XbUSMvRJEHQmV1mfxSUuixIM392taox9qIuW4O0yw3awi+vEE87V8lakLJLUjMmYsACQBJ4XNF2sF1c89aZI7r2POvlIzLeA0Jbj+dFPVC2e7MBgkICgdL/wCK1t4hxIA6K32h+Vc+3vxam8Q2nO4kdGDCVKSCStY4HWwoGraTkz0jszYF1eX1TU5ZlF1RWOFtXZ2EPuxZsfzf4oDtzAOKVnMJnhc3rn6NquaFx2SOC1QANePhXr+LcAAUtwg6ddVp75pHnXwMsD+RoVs9RUYUPbHlVOJwiiQVKmwGh8qWHS4J66xoO2ePfNZkuL4uL8SpXCkeVPwOsX2NP7ETYrbTcDrqIHfAE376rd2SnVLrZm4yzwMXmI107qW1AkJ6xtrBP53qu+sq7xJvSal8D6H8jGrBJ0zAmeRy+ual0BTaQrypbKte17ailIm5N+Em3jR1AcBnCesYI0v7jVDjQnX2H86Wlpg6WGhvVqFNR1kknyrtR2gFt4pLhu40BB7SgAYGk8zUVYhMCFpFoNx+dEcN6OHXAlIWhCkmCYJzE51CLcoFK+L3ZcSvKVgHuE/Goxywbqyrg0GTkEHpEqkSQFAxrbXu9tfNvA3zAX04+NCU7pOcHh/Kf91Vr3cdT/zB/KfzptUfkFMNLfGYQb6kmADFaUvpMGRfl39/Clk7HWkplYM5+Edlta/7aq2ds95aUlJsR9UH2mjtVnJDyw6G7pNyOBsLmQe/x/zXiTHHypda3dxPdp9VP5VrwW7uISeskKuOCf8AbSOaG0G9XEmxvFSwqZWjmSPXmArZtrGYVjDrStoocVkCTCDcKST2RPZB4Uv4DeFoLTmKgkKSZy8ARMxRxtyV0JOk6s6vspTnSlIicvHSxNv891ZdtvOdJdJSQBP5g1ZgdpNFaXG1BSFJsoGQfCKp2xjOlkjWBHKa12tFGavdYMSAIIN+R4980wbotQ+lRJMrEfyq40s4JRm5uNfCm3dLFJ6VKZBJUI9RmuidIObNwbi0r/eHEo6R2EICE/8AMXqspKj5RUncG4MPmQ+4AW5KFBCkxl0EjMn11hwrQIcleJI6V3qoUG0D5Rf0iUk+upPNAMFQViUdTTMlbZt9WSUj1V56jIowltBBJbAAIyJ14RUXcCFC+vCp43GpQUA/USff+VUDaqK9aHVGWXJqcZCUiOY9UxWBpXXc4dZv8aIqT21UxrSnszbbb+NfS45kS2ohIlRzFJIulJvcFXMdWI4plyrHG2hscNbAvpDJ/aG+MNCCOBzr15UED3VKVJE65ryR3cK07X230rqiYJaCmQrgoBRUJ5xMTy771i2ew4tWVtlp1wJJyv8AzYTIOZIzpuJEX4msrkpuzUloVGphYic14tHOvM5uT6+M/rjWHbGHxeQ52MGkBXaTmJBjs/PG1LLuDcJMrbHghRA9RNBpLyFNvwPqVFQJP0dYn4+qsjyrgC1r+JpIxez8uj7ajwHRLE+sVgW2v66T/prkkxt0dKaGX9cfhUMSiwvedROpjjXN0MLOivUgn3Vo/wDDlcXI5y0u3jaupLydY+kaCfETyqLjqQqAeIufaPIzXOMWnLGV1C51hJEeuqcOVkkW0UdOQP8AmmUbFcqOinEAE6G9r21qwlHESeOuvrrnmz0HMg27aeHeKfXQASDz5H8qDVHWdTbxfRqUEmFE9Um6Qro1Qop4wYrm+2vnb604bVxakLTlQlcqOqin6GlvGkbb7kOnxrzcN62aWtgrgINXvYGaE7NxWlNOFIUKrLYFWJ22MPlW34u/0HqLblMD9mZP8Arze9mOhP8AE7/9d6tm5if3Nj7Ap5O8aJ1Ug+20KD767YGEwpWn5xZyN2FlEE5jIiwBPfajbNIPpjaVlwygTlzLSRwzEJIPjAI9dTwxUppMM3UbEENPYh2c2dxZtOpPuGlGG9zcbMBie8kAeZJohuBsxf7QhafoA5p0gwLd9daXtRtAIWbxeEqV+EGvRcq2ROGNNWzh+FfxmznM6m1JSTC0KHya/MSAq1j7xauit44KIIJAKZSTAFxPKtW8K8M/h1hS05FdXvzcIETmBvETaqnIsqLQOVhaIrlKxcmNRezKXX1gxGttJPCtmCxChdKilYMpIF+Vv1zrIl1JVGVRsIJ/XfXoeieHefhTJk2ijaS8fKsj7akEkgKSoGSSTMLuST3eVX7MVtJYlT7KATBGRxUjjMLA52mtzRUrRKSkaqP61oHtPbuRfRty4v6qdPEjSPG1Tl/GnsrYyjJrfgdcTiEgDpHluEWzG8AaCQISPHnWLEbawybFavIoI9eakw7MxWKIL74b5JutQTysYHkSK1p3KZkBTzxJ5dFy72zTqWT6QrjjXljOveDClJIWskaJCZUfDh7aCYjZzTzasc3nbVmcSpCoSo5MjfSalOYFaY1mRItQnbW5i20k4YrcWCPk1hoSOJC0ZL8aF7I2i4tbLCyZTKTKgUwpxKoJk6ZU68qTLKbjTofHGKdxbCW3MQ0C022hSIbGaTmzLKnCVZjckyNfAWAqnAYcKXB0g3PMRb21v3wwikPNKbEKygjSATl+JProdh8RiTJ6PpIBKsiApQAMEwm/EXAOoqKblHYtJKL3Ldv4ZtLXCcoFKW8GEQlSEgQQhOa3HWmV9/p2yAE5tLkgSOBtKT4ige8BcWsrOHUgBMWVKeoBJzRBEGaSClqRVuOh/oO+hjZgXtFteQr6MKVbLaBAPWI4kUB9IPRqx+KU2MqVOqMEQZnraW7U1s3C3zOznHHOg6UqQUj5QJgyDPZM6Us47GKcWpShdRJNxqTNNGM/5XJ8f+f9iNrTX+8mRKL0RxTQKUkC3xrFlUDdNaVY82GSw7/8VaVtqgQpJpkA1HCmHYeECkCcyjlesZgShfZm3qoBiMUpwkmEjkn8zRzdnElKXAB2G3VDxyLNCnsc0kn8EBh0JUzCSJUCfWm9NWJSCowLW9g8KS8HiypbcjRQHuroLMFKTCdBrrpQimluDI03sMOPego+0fwUl7eEummjayro+0fw0rbVV8pWDEveyz6ohgkRTFgMVFCMKmRW9tNXkrJpk98VgtsH/qOf/XfrXuYP3LD/AHYoFvE4crI/jcP/AMD1MG5Kf3LD/diukqxpCvsGkiqdqbFZxSUJfEoSsKiSLwU8CPre6iTWHmo7YDKWuifWEDEZmUkmBmUhUSr6OmvOOJFThepUG0t2LOztlDDOqgFIUB1SZykEzB4g6jxoxtHZqHEBQUU5TJhagP8AUlJAV4GRQfF9OwoJxBWVACCqDYcAodod9+NbsIoOjqKg2PMAjmK2u0yq0tbEdpbEa6JnKojLaSq5JGpuM2hoY+oCEkSAYnmBxFW7cAzoN8ySS4SlEdkxlUECJURc8J8hr7hlKtRAA08xx50yVMlmrYtfTlNhBveeVadl7OLzkcNVE94rIp0qJCe0VEDh+hFF9rLVh2kYRsxiHhLqv/Tb4+cQPEiknJ8LkkkuWDds7QU+o4bCHK2izro0nilHNXGfM8AatlbNShvqgIEwom6lHmTqT7q8wjZZAQgAI4HnzJP1uJ8a8XjEgRBJmdaeMdKpE5Scjfh28pJ9Rqx3FOJlSE5o5D3E1mU4pSYhMEHU386rxS1jKQQRAEciL6fGmuxUiza+9LjZKjhHehiULuVBGX6eUGIM3OWkbdFCf2ltWZKri09YmRw10FNG3XFdEo5u0gJP4SiPBWtD9gNoIzwnN0qEglIzJESYMWHW0mpS4r6LwXn7GPfVPSKbOhCLH7MR7IodsfZqHnw2sPAJQp09EgLOcZUEFJ0SAvXnFEt8GCFM9coVqmwOaQOrB1BE2BHjWr0cvhvGKU6YBaUkkJASCSjUAWBI7rmkwRuKTDnnpuS8AvaG4LeGZW+05jwUixdabyAyB1yDJTfT3a0F23snpS5h3IS+ySOqSUEfWbP0mzFxqCOYrq++G0UO4TEhLiioJy5DoYdbSSLWExxpA3y7biwcrjD2KKFcyHWhCuaSCQR4VfLCnfkz4c1r6s5m9s7KSCoyNRH+a8UVADKUiJvEm9M28uEQ80jFITE2WL2I1BjkfYaVHWo/RqcW3ybbiuEe4w9cjlHsArOo1p2qAHlhNxNvUOdYzVEiblZcg0c2ALOnmy77G3KApNHNhq6rn3L34F11bgnL2GbZyDnb+2n3indItb4UmbMMrb+2PhTkkq4G3jSsUM7afjJ9tX4RS7tjt0T2viBkbJ+ur8NC9qqk1hgqkzU+qNeznLUUQKXMC7FG2XrVVokYt5TAZ+05/Rdpt3BanA4b7tNJ28quq19pz+i7T/6Pm/3DC/dJoT6IXyHypLSFLWYSkST3D41yjezHu4xYUqyUk9GjgkGJnmTAvR/f7bMu9ADCG4K/4lkTfmACPMmk1W1BoIrV6bDS1vkjkn4GLdDe5KQnB7QGfDmzTiu0yeAza9H36p+zoX27uu9hVBzDLJQVCTxQCdVAWUO8UhvuJdGVQg8Kdt2N7w3s/EMvnMthuGp1W2ohCQe5BUmTwSRyNa3FSW5GM5RexXtfELVAU4lQMXCCjn2rm2h4UPITAM9RJnNNr1JWJztNFXaKIXAIukkEwQCJidBrVJUF9VwhATqTom3hWXg0u2w/uthEuYlTy7NsozKJ0sJn3Us4nGrefcxCtXDKByR9HwtfzpzZwYTswtpWR+0rMuBC1fIpvcJkpB7+frVsOwlwOEmEpNjoLWkd1uVTjzYZKkZl4rLCdTMVMIFiDeSNNYOlUOFJuDealcyJgD493lVLEotbxCs9osCIJ9QrL+0qMi1z3z6uXfUThyqCDJ5nl+vdQnam122pSiHF/wD8p8SOPcPZXbvgHHIR2rtBIahZygKSFd+UzbidKG7s7WKltsBICSoKk9qQAPLSlnF4lbis7ipPDgB3ACwonueZxbfn8KMoVFt/AY5LaS+R59MrfUw/iPwKpV3P3xcwjiuklxC0rQdMwCokp8IFvyinL04pgYYc8n4DXJF8fGa70yqCEz+518o7Nh96sLim3m2zDhS3lCk5DAdazAA9okAKMH6JNAN8XOvi516bF/12gPZXPkLKSlaSUqSQUkagi4IpmG0TimH1KPyoS845aAouvMHMnulRtwjwqmXfcnigoLSvk1bm4kOIfwyrhxOZPc4nX1pPspSxqSlSkHVJIPlRbYD3R4htQt1kz+A+wzXm/eGDeLXH0wlY8x/is67Gu9gHjFStR5mqDVmJPXV41UashSaKNbC0d+5d/CqgYNG9idh0/wDRd9xrvIJdSGyO239pPwroeDwrSkArccSriAmRYkC88ornuy7KR4ppqU+eftqbYaLNpYiGm9O2rXwNZ9oGax7xPfJNRbrqq7HLrKo72XvY+ZNEcK5QvDmtjaqdiHm8C5S19pz+k5XTtwyE7OwqjoGEk+AEmuU7bV1W/Fz+k5XR9lu5NhJI1/Yz7UEUJK4pfYr+Tmu08aXXFLJutSlHxUZj21jUDoQk1AnNUcnIke0e2vWSpGFs9unmU8vpDvSfhWlrGhKkr1BBQvQyhQ5GxI1E2zBNUpEiCfgfZVT2GIFjI74nxkawaDCmOyMRCAbQcwRFwkETqdbHtfSnNxr5zEdGy+DBLjQSgm91EJvbXrJN6WcJtpDbIzJKnAeoJIEZYEnkIA8gKjhtovqZQHEqUhx4FtyeqmFypuOF06cinmKzSi92alNOX5Op7bxQYCcOTCgykpgPZYCYkqRZBnnrSawohGU6m5UbSOcc591G98cQVYtQ6xSGWgoJEk9oi3ETQJtgDtyFHs+/lbh7KhF3EeTsixgp43vJ/XhNeqzgxKVeBFvVMmpOYuEyINutw1JECf1asi8ROXKADrHIU4hRt3FKaw61DXTu6xCfZJpHKb0xbzuksrE2Kk2HMG/h/il5w1XHwTyckFKo7ueIxTZ7/wAqAoEmmLdAximvtD8SaOTowQ7IevT2o9Jhx3J/Cr8q5Nkrqvp5xGbEMDk2k/j/ADrl6kwmhh6nT5IivCCLipIFjXj4qrEJtPQtPOaYfSYPlcOs6rZB9sD3UtOpuD4Gm/0tNZV4Mf8A4yT6zPxrNNVkX7LwdxYkvphREgwdRpVaq+rw1Q7weg0b2Ar5wf8AScoEKMbBPzv3K/hXeTvB7spfXRxuKaQ2eAHspU2GD0jca50x42p5Sg/VNTYwA3i+aa+2fdUsauqd5D8m39v4V7j1VnS4/ZYvw67VqQqh+E0ragUWKU7bX1Ef9z+k5XSsEP8AyBP/AOn/AG1y7byuoj/u/wBJyurbMbJ3fFtMCT6kE/Cua2j+RJPlHH1jKcw8xV6VAjuNQcFUIXlVH0T7D/mvUMRqAipKSFWP68KiDU0qTxtRACsW3GYcjKTzSdfbPsqzZG0FhaGM3ya3ErKeGdNgocjFj4CtuJZSoa6eszrr3e2K1tYZtAT0QsXGzmVdZg8VaR3ACoZXSotjVsb9tYlSMYtQCbttDrAHQHgdfCsaXdRcSZJUZ8TPxrTvEnNi1XMhDcRpYK1rI4sHtEjuga+dZIdUaGtzLiVmRlTPK0+SfKsmPQojrpW2TwKSB6jBNbsLtxlDqUhS0qBIVmA6NRHWEKBlN7XEVPfnepx/o0OBCFNgpUhCgtIVJ+kLExlnkbVRxkuUIppvYS9tKHRFMyQRwHMUIcNb9rqJSCR2iL8TYkUPIquPgTJyWMijm598Y34j8QoK2IFG9xkzjW/tD312XowY+yGj0xu5n2Zt1QPK9ICgIp49MKv3pr7NI3OlwdEdk7HrGlfYqpMi1eP6VfwT8nhBJj1U5emFhRxTYSlSg0w2FEAkJsNeQpUwTcrQOZSPWaY/Stif/M3CFqQpAQAUkgxlGhHnWbL/AGIvj6sR1C9QNaFdHJgkDgIm3jaqFxJjThwp0FkaLbDPzv3K/emsAwpPZIV4G/hBvRHZLeXpQZCuhVmSQQRJTGvdeiB8E9gn5RB/jTHjIrpysRpCbQB2RcgAE+ZE+dcy2JlCmryA51pHcinpC1AQlSY4STMVJsfkSdtBcpBVIkQI0Ji9bMXsp3NHTi3/AExVO21ddPin4UwYgdY1Fyqh2gSxsd/g+n/2xWlOycT/AOuj/wBuieFoi2mlc2ChN29gXm0pLriFg9IAEpgg9EunDYe19of+HIaSvC9AWCnKW19J0ZSQRmBjNE3oJvsr5Jvxc/pLo5sJwJ2e2o8GfbFqdy9q/IlbsUFK4cKrdakQa0KTaKrAr0zGzMy5HVVqNDzFaEmoYhkEe6sqHyk5VeR5+NdwcEUtip4ckrQNEhaTPnVCHJqU98UsoqSoaMqdjpvOoB9d7lDccvpXoa6lAQASOc5oMmJF+GlDMNiZhKyTCQlJ5ATAM+NXZyRBslNp4EH6KuA5g95rHocNmatalugzuxu/hX8TmW4hMSoDOJKosEyYJB4Vm3iaSytSHlF66jnUpIeJJJmxMi8QaA41opVkixuOIIPfWFxqJ7uHCa5tvlg0rwDNqxAjiu/LQ1kFX7Q7I7jfzm9ZUKq0OCc+TQo0w+j9E4tHin30tBdNfo4H72D9n3mhm6M7H2CXpfH70n7H5UkDjTn6XjGLT9gfCkxJihh6I7J2NEWFVPXqKnKrU5VrJ0Ft3k5sSwObifVNXekx7PtF894Hsr7c5vNjcOOSwfVWPfRWbHYlX/UPsgVCX9n6LR6gRQqNWOi5qumCRijGyXVLU8paipXQkSSSYGQC55AAeVCKLbCHzv3SvemiK+D3d8/KJnTOmnvIg3y+o299I2wk9ZP2k03OMwYkepX5VGfJaPAA2u310zzT7hTA/wBo0H2kmXB9oe6i73aNZ2yzWxcwaINKrAwitzQikYlATfcfJt+Ln9JdbmHY2awPrIQPj8BWLfc/JteLv9JdQce/dcKkcGgo+dvga04o3p/JGbqzGqoVPNNQUnlrXomRnxIrHi2sw0PqrQhRE5iI4Ee6Kgp9PM+o/lQAYcC6rOG4JJ7PMxePZRFBrAySjEMka5wfWQPjTDtNicpA66lhPcc3E94qTnpdMqoWrQPFM25uCGIWtpaM6QnMTKhlulI7JE9q1Lpw6uk6NSYVYR38/DTjTdsnaTmEQkNpQEm6ybqcXoCTySDZIsJOpJNDK41Q+G1KxwxO5zK2soSEkAZVDUcTM2OpuaQ95d1lNA9C6l4ExCUkKHvChbUd1adpbxYl4krdGQaIFknlJHa87d1U4feVRklOmtxe8WFprHJtcI2NwkJ2MwawAVoUkAAKCkkT33FZFbPF4Ed1dMwu9iSDZVtbEgT4TV42/hHR1gyrxSg38xS/yzXgX+OL8nL8HsgLz2jKhStTwFvbTP6PcIlGISUmZEnW0ZrUzBrBmYbbGYQcpKZB17KqzbNwrTWNSlnslsEpkkgkrBvygCB40Xl1JoX+PS7BvpGwIexYkkQhItHxHdVG6Po9Ri3lNlx0BLZXbJNlJEXSedF9vAHErty91GdxsQw3iXC+CUlq1ib5kcvCq4W9kJlSpsC7S9DqkHqPKM6Zkx/aKS9t7rLw6lJUsHLl4G+dQSPaa7dt/bWzUJ7KgQRJkpib/SMVzXevaWFdUVpWQcqMw6hkpUkpMgj6M8OPdWidrdEYO9mD/R7s4pxqCqDExryNLe8DZU+8oXlxZjjE07bl4hKsVKSDlSomO5J/Ok3FYlJUTmTqZuNZrPbstFID4pMLIOtVVpxygXFEGRNvUKzmqIUiKL7DHzv3SvemhFGth6L+6V+JNEDPdgp6yT/EKbz/AKeHE/lSxsD5xHHrI/Rp7cw1zIHqqMuSseBRxCCVp8R7qMu9o1HZ+HzKSTzP4FflUVdo1lvc0tbI24c1pSKzMCtjNBiUCt48NnQmRMZ/ahQ+NDsWMuRH1EIT6gD8aYdrqAQJIvm491Lu0lfKr8beHA+qtPpG3P8A30S9SkoL/fJnmvaia8mvRMB4tM1GAKmTWd29q4JnUflGjxzT7U014iA41B/5qZ9tAGtmF0hQUE5DEQbgwTBHERp30a2moZ2oEfKt++suV7l8a2Zv2wSMUsCLpb9yjUZtB0Gl9Rw91V7QejEKP8CP7qzvOE5oBB4ecz4VIoYsZjA2lU2EHw/XfQdh0rICQolRgW1J9gFEsVtINQpSAspNhMDNwJsdCJtxAoIMXmJKpzG5MmSTqTWjFG0TyPc0PYvKSlDk8CU3SedyLj2cp1rK26uYSUkk6REk8gImrS6k6qI+0AatZTBSpOQlJChqLgyLcbiquBPUXtPqIWlxIBKcuYdtJBm1hBmR5037nvhb4hABDcEz2om/d/mkjFOKUtbis2ZalLUQQRmWSpRgRxJps9H7sOqvPV5QeWnnUMsEolYS3DGMeScS43fPqORECb0T3Nw+d5zOARlVrczmRceqkvePaHRYtboGbKNJiZTGvnPlWHZO+2LZWVtloEiIKMwgkHnPAXmlhCtLDOVpo6ttzZbJ6pQlXHrAH30v4jdvDkE9C3P2eVqAJ9IOMdV8o3h1W4BaTGvM0Q2bval4FPyaVp1Eykj+FUiY4+81SfyTj8FOzmUM4l3IlKAMOomARc573J4Jocvd5gpzFtM8e1/urdh3s7uLWctmEpEaXDpqC8cY+j66z3uWUdgOvd1n6o9ax/dWHEbGbHD2q/OjD2KPKhzz012oZRYCf2dE5fVPuojsbDAJNrltc/zpFQJrbgF9ruaV+JFMpAlGkQ2LhQlxsjgpBp1U9fsn10obJX12/FHhTaHiLSrU6RGtIxkfbAYBySQLn8DlDSjrUU2HhSspMxdXD+BdZEoEmsa7M0PhFrKKvbTXrIFXJiiAGbwYQrQmMts/aE6oIty1oZtrCZEsAxIby9Xs9U8By61MG0nAEeR91Yd6wC0yocyPWAfhVfTSf8iX5J51/wAbFkK5j1V6FDnVayONeiK9Y84mtY5isTrwHM+H51es1mfoHB/YRHQhSplRMwb2JA86ltVXYOWPlW+Mx1tKnsxPyDQTZUKk8+uspjlao49Q6NIIOfpmyTNu1eBWOfZmuPU2LTL65+o3/fVbBKMwKjEzoZ4wJrx5yHHBE9VqTqfp1U8/bnJpY8BAW2VSlB5k+6hqW0+Hh+VEtuKMtn7RHllrDlk1rw9TPk7G/ZGMdwyitkozER10zas2MKnFrWUISVKKilsZUAnXKmTA7u+pJNSFXonYOcCu8eunD0fE51zPZGviKWXdaatyh13Psp9/+Kzeo2gVxbsF72HM694/AUAaAHat3CCT4XgePvo3t66nfE/q1AkGZnUCB4zRS9sfwgS7P8mrpwoFKgQkx2VcpPXt15tyAi2tbt2GA7iUIvGVcBMA2SSImx086D5qObjIz45pB4hwc/8AlrOnlXUAJ4NPRjHcYCU207En30sqxPcbU6JwUnGtg3OISiYt2Wxp66G4jc5fBxP8p/Os+2pl1elA/Z+2QYQvXgefce+tTxFVYvdNyT1kepVasNsx1KcrhSqNCJmORke2kklyikW/IOKhXmB7T3c0femtWJwhF6jgWfnTzaV7CmhDkbJ1MmxVHMiOCke+npIPIGknZ2FKVtDmtHHvFPCURYER40WBF+xcC4oAjK2kTlUSZVIIMCNIJvVGM2W5m6hQkeJP9tM+Ha0rxWHrNSsrbFdvZb8XUj2/7K8/YMVwLcd5P+ymhLFSSzXbHWxTe2biFCD0eh+keIP8FZN4cM8lgZwnKlQiCSdCOXfT0tj9eVDt48CXcI4kahOYd5QQqPMAjzp8bSmn9i5LcWjloEmva+mB414TXrHmkFVncN6vVWVSrmgcNuzkktNzoG0+NySL1n2oiEoi46Ru51nMLSa0IVlbbuOwkWt2Ujj51gxqzlF567c2FusKxS5Ni4oIPpHTrv8ARa/urFiAUgwZq7EOfLrn6jfuXWROIsZ7+M2+FKuAg7anWKJ4IcNiNQmR7QPGsLTg4291a9oAZ0W1BnzrI2n6J14Hurbi6ozZOzNCADoQatyVl6PnHjVmUjQkec++rkypWt6bNzrLc+yn40pKzTqD5f5pw3NTZwnWPcP81k9T0/ZbD2AW11nM6QYNz4ERQBItR3anadP2/wBeygaNKp4X4FfZngVTJ6OEFW08MAQCVLudPmnaWqLbpYtLWNw7izlSlfWVcwCFCbX40lnVew+7DZK8S+LEnHPDuOTPH4aP4rZ6/q+w/lS1uerpOsDZeIxCweYIX8DTYtknir1ms2qNu/k0aZUqBz2BVPYV/KaznCH6ivVRF7DkEzJ8zVRb8fWfzoaofYyU/oCYvCpi4I/0qPuFLe0k9DmP0ChSQYPaJTANu43p/Swf4vWfzqK9moWCFpChyN/fXJwu1ZzU6p0IGGUOkag6KT7xTt+wA3gmeNvzoLtHYXRKStuSgLTI1KBOveKItuCLER4n4UFwFjYxV1VM1YNKyplmXIIr4pmvOIqxVGwUUOjh41k25jwxhVuHUJhI5qVZPvnwBrY/rSv6RP8Ag0fep/C5T41qmkxZuotnNYmvVm8V63URqa9c80ivWOWtZF6HzrUdVVlc0NA47vs7ZqYSkJSJSmYAEwBrGtAd/cIE4cQB883fzNNGE7SaXt/v+HT9837zXlp7HpNAzdRpKnsVmSDAYFwDHVXzo27s1o36Jv8AkT+VCN0PncZ/2PwrpiT2V+VTk3Y8Vsc29I+DS25hylKU5kOdkATBRy8aUwqm70mfPMfdq94pPRXqem/rRgz92aAur0GQayGtDelaEQM8GedOm6vzTh7lfAUnDWnHdn5pzwV7xWT1XT9mn0/YVtpK+c/1fGhLZt+u+ie0dF/6vjQxGp8/jVXwiT5IKNa9jjrhZFhp3mIrE5RjZnzYqUmaPTwUp7hzBLAKUwQhJmE6jNykwDrfhfXSulbFfLrKXFgCSruEAmCJ4cPKueYb5seK/c1XUdn/APDtfdp9wrLM0zfuosWwKpVgvCtbegr01IBhOENfN4c3040RGgqtVcjgalgg8K+Xs9BMltsk/wAKfyrW9pUU11s6j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5602" name="Picture 2" descr="http://www.thenation.com/sites/default/files/tennessee_auto_worker_ap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4067944" cy="2560094"/>
          </a:xfrm>
          <a:prstGeom prst="rect">
            <a:avLst/>
          </a:prstGeom>
          <a:noFill/>
        </p:spPr>
      </p:pic>
      <p:pic>
        <p:nvPicPr>
          <p:cNvPr id="25604" name="Picture 4" descr="http://hodakvalue.com/wp-content/uploads/2009/08/Office-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924300" cy="2686051"/>
          </a:xfrm>
          <a:prstGeom prst="rect">
            <a:avLst/>
          </a:prstGeom>
          <a:noFill/>
        </p:spPr>
      </p:pic>
      <p:pic>
        <p:nvPicPr>
          <p:cNvPr id="25606" name="Picture 6" descr="http://www.jobwich.com/content/wp-content/uploads/2014/11/86543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494084"/>
            <a:ext cx="3554760" cy="2363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7416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To work, </a:t>
            </a:r>
            <a:r>
              <a:rPr lang="en-US" sz="2000" dirty="0" err="1" smtClean="0"/>
              <a:t>travailler</a:t>
            </a:r>
            <a:r>
              <a:rPr lang="en-US" sz="2000" dirty="0" smtClean="0"/>
              <a:t>, </a:t>
            </a:r>
            <a:r>
              <a:rPr lang="en-US" sz="2000" dirty="0" err="1" smtClean="0"/>
              <a:t>trabajar</a:t>
            </a:r>
            <a:r>
              <a:rPr lang="en-US" sz="2000" dirty="0" smtClean="0"/>
              <a:t>, </a:t>
            </a:r>
            <a:r>
              <a:rPr lang="az-Cyrl-AZ" sz="2000" dirty="0" smtClean="0"/>
              <a:t>работать</a:t>
            </a:r>
            <a:endParaRPr lang="he-IL" sz="20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עוֹבֵד – עוֹבֶדֶ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עוֹבְדִ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עוֹבְד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64502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מִפְעָל.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1187624" y="0"/>
            <a:ext cx="1656184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83568" y="3717032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מִשְׂרָד.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027003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עובד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00B050"/>
                </a:solidFill>
                <a:latin typeface="Guttman Yad-Brush" pitchFamily="2" charset="-79"/>
                <a:cs typeface="Guttman Yad-Brush" pitchFamily="2" charset="-79"/>
              </a:rPr>
              <a:t>בּ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מָלוֹן.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31" name="AutoShape 7" descr="data:image/jpeg;base64,/9j/4AAQSkZJRgABAQAAAQABAAD/2wCEAAkGBxQTEhQUExQUFRUXFxgaFRcYFxYYFBgVFxoWGBgYFxcYHCggGBolHBcXITEhJSkrLi4uFx8zODMsNygtLisBCgoKDg0OGxAQGiwkICQsLiwsLCwsLCwsLCwsNCwsLCwsLCwsLCwsLCwsLCwsLCwsLCwsLCwsLCwsLCwsLCwsLP/AABEIAMkA+wMBIgACEQEDEQH/xAAbAAACAwEBAQAAAAAAAAAAAAAFBgIDBAcBAP/EAEoQAAEDAgMEBgUJBwIEBgMAAAECAxEAIQQSMQUGQVETIjJhcYEHkaGxwSMzQlJyc7LR8BQkYpKzwuGC0jRDY4MVJVOTo7RkdKL/xAAZAQADAQEBAAAAAAAAAAAAAAABAgMEAAX/xAApEQACAgEEAQQCAwADAAAAAAAAAQIRAxIhMTJBBCJRYXGBEzPwI+Hx/9oADAMBAAIRAxEAPwAPg8MsmxsTEmNBx1rccCRbOSNeyE6WiAeNBGGCmyo89PXV2Fw7YBJJJt3+0VmNIXOBObqrPIwkReeMyf8AFROw0GSQ2qDJOQExpBk/omh7WLSkXTPfPtiqXH1XPMWE25zbjY+ugcMeF2SlJISW0gEBRSgSAbzY3Pd4VW1svrFRXNyQYMe/9RQbCuRqST+or7pTcSQRw8644btj7PXnUpSsyTECIA5x42NbnMOMwjgRPgOApSRhXXEqLRV1YBAUZNrwJk35c6xtsrvKlggXBURoROp9lU1UhNNsc+iUTERHjb9WrEcPJIkX4ZTrfl+rUstqVN1qPCMx/OvA7lcSMyu0kanQm9LqDoG/Z7UOZRBMHnFZtqILa4NrCx050VwaZdkAkRc+ZvUN4sNLgJOYwJPj3CrafbZK/cBXmZ09U60X3QChimRwzHyhKrUMCtQLH1eyje57CjiELiyVxqJulXCligyY9bC+aP3jv9RdeYv/AINX3J/BUth/NH7x3+ouvnx+6n7n+yprp+md5FjellanW8qSoBhBMCwuuhrbTiSElu8XHdw8aZdoI+XbUSMvRJEHQmV1mfxSUuixIM392taox9qIuW4O0yw3awi+vEE87V8lakLJLUjMmYsACQBJ4XNF2sF1c89aZI7r2POvlIzLeA0Jbj+dFPVC2e7MBgkICgdL/wCK1t4hxIA6K32h+Vc+3vxam8Q2nO4kdGDCVKSCStY4HWwoGraTkz0jszYF1eX1TU5ZlF1RWOFtXZ2EPuxZsfzf4oDtzAOKVnMJnhc3rn6NquaFx2SOC1QANePhXr+LcAAUtwg6ddVp75pHnXwMsD+RoVs9RUYUPbHlVOJwiiQVKmwGh8qWHS4J66xoO2ePfNZkuL4uL8SpXCkeVPwOsX2NP7ETYrbTcDrqIHfAE376rd2SnVLrZm4yzwMXmI107qW1AkJ6xtrBP53qu+sq7xJvSal8D6H8jGrBJ0zAmeRy+ual0BTaQrypbKte17ailIm5N+Em3jR1AcBnCesYI0v7jVDjQnX2H86Wlpg6WGhvVqFNR1kknyrtR2gFt4pLhu40BB7SgAYGk8zUVYhMCFpFoNx+dEcN6OHXAlIWhCkmCYJzE51CLcoFK+L3ZcSvKVgHuE/Goxywbqyrg0GTkEHpEqkSQFAxrbXu9tfNvA3zAX04+NCU7pOcHh/Kf91Vr3cdT/zB/KfzptUfkFMNLfGYQb6kmADFaUvpMGRfl39/Clk7HWkplYM5+Edlta/7aq2ds95aUlJsR9UH2mjtVnJDyw6G7pNyOBsLmQe/x/zXiTHHypda3dxPdp9VP5VrwW7uISeskKuOCf8AbSOaG0G9XEmxvFSwqZWjmSPXmArZtrGYVjDrStoocVkCTCDcKST2RPZB4Uv4DeFoLTmKgkKSZy8ARMxRxtyV0JOk6s6vspTnSlIicvHSxNv891ZdtvOdJdJSQBP5g1ZgdpNFaXG1BSFJsoGQfCKp2xjOlkjWBHKa12tFGavdYMSAIIN+R4980wbotQ+lRJMrEfyq40s4JRm5uNfCm3dLFJ6VKZBJUI9RmuidIObNwbi0r/eHEo6R2EICE/8AMXqspKj5RUncG4MPmQ+4AW5KFBCkxl0EjMn11hwrQIcleJI6V3qoUG0D5Rf0iUk+upPNAMFQViUdTTMlbZt9WSUj1V56jIowltBBJbAAIyJ14RUXcCFC+vCp43GpQUA/USff+VUDaqK9aHVGWXJqcZCUiOY9UxWBpXXc4dZv8aIqT21UxrSnszbbb+NfS45kS2ohIlRzFJIulJvcFXMdWI4plyrHG2hscNbAvpDJ/aG+MNCCOBzr15UED3VKVJE65ryR3cK07X230rqiYJaCmQrgoBRUJ5xMTy771i2ew4tWVtlp1wJJyv8AzYTIOZIzpuJEX4msrkpuzUloVGphYic14tHOvM5uT6+M/rjWHbGHxeQ52MGkBXaTmJBjs/PG1LLuDcJMrbHghRA9RNBpLyFNvwPqVFQJP0dYn4+qsjyrgC1r+JpIxez8uj7ajwHRLE+sVgW2v66T/prkkxt0dKaGX9cfhUMSiwvedROpjjXN0MLOivUgn3Vo/wDDlcXI5y0u3jaupLydY+kaCfETyqLjqQqAeIufaPIzXOMWnLGV1C51hJEeuqcOVkkW0UdOQP8AmmUbFcqOinEAE6G9r21qwlHESeOuvrrnmz0HMg27aeHeKfXQASDz5H8qDVHWdTbxfRqUEmFE9Um6Qro1Qop4wYrm+2vnb604bVxakLTlQlcqOqin6GlvGkbb7kOnxrzcN62aWtgrgINXvYGaE7NxWlNOFIUKrLYFWJ22MPlW34u/0HqLblMD9mZP8Arze9mOhP8AE7/9d6tm5if3Nj7Ap5O8aJ1Ug+20KD767YGEwpWn5xZyN2FlEE5jIiwBPfajbNIPpjaVlwygTlzLSRwzEJIPjAI9dTwxUppMM3UbEENPYh2c2dxZtOpPuGlGG9zcbMBie8kAeZJohuBsxf7QhafoA5p0gwLd9daXtRtAIWbxeEqV+EGvRcq2ROGNNWzh+FfxmznM6m1JSTC0KHya/MSAq1j7xauit44KIIJAKZSTAFxPKtW8K8M/h1hS05FdXvzcIETmBvETaqnIsqLQOVhaIrlKxcmNRezKXX1gxGttJPCtmCxChdKilYMpIF+Vv1zrIl1JVGVRsIJ/XfXoeieHefhTJk2ijaS8fKsj7akEkgKSoGSSTMLuST3eVX7MVtJYlT7KATBGRxUjjMLA52mtzRUrRKSkaqP61oHtPbuRfRty4v6qdPEjSPG1Tl/GnsrYyjJrfgdcTiEgDpHluEWzG8AaCQISPHnWLEbawybFavIoI9eakw7MxWKIL74b5JutQTysYHkSK1p3KZkBTzxJ5dFy72zTqWT6QrjjXljOveDClJIWskaJCZUfDh7aCYjZzTzasc3nbVmcSpCoSo5MjfSalOYFaY1mRItQnbW5i20k4YrcWCPk1hoSOJC0ZL8aF7I2i4tbLCyZTKTKgUwpxKoJk6ZU68qTLKbjTofHGKdxbCW3MQ0C022hSIbGaTmzLKnCVZjckyNfAWAqnAYcKXB0g3PMRb21v3wwikPNKbEKygjSATl+JProdh8RiTJ6PpIBKsiApQAMEwm/EXAOoqKblHYtJKL3Ldv4ZtLXCcoFKW8GEQlSEgQQhOa3HWmV9/p2yAE5tLkgSOBtKT4ige8BcWsrOHUgBMWVKeoBJzRBEGaSClqRVuOh/oO+hjZgXtFteQr6MKVbLaBAPWI4kUB9IPRqx+KU2MqVOqMEQZnraW7U1s3C3zOznHHOg6UqQUj5QJgyDPZM6Us47GKcWpShdRJNxqTNNGM/5XJ8f+f9iNrTX+8mRKL0RxTQKUkC3xrFlUDdNaVY82GSw7/8VaVtqgQpJpkA1HCmHYeECkCcyjlesZgShfZm3qoBiMUpwkmEjkn8zRzdnElKXAB2G3VDxyLNCnsc0kn8EBh0JUzCSJUCfWm9NWJSCowLW9g8KS8HiypbcjRQHuroLMFKTCdBrrpQimluDI03sMOPego+0fwUl7eEummjayro+0fw0rbVV8pWDEveyz6ohgkRTFgMVFCMKmRW9tNXkrJpk98VgtsH/qOf/XfrXuYP3LD/AHYoFvE4crI/jcP/AMD1MG5Kf3LD/diukqxpCvsGkiqdqbFZxSUJfEoSsKiSLwU8CPre6iTWHmo7YDKWuifWEDEZmUkmBmUhUSr6OmvOOJFThepUG0t2LOztlDDOqgFIUB1SZykEzB4g6jxoxtHZqHEBQUU5TJhagP8AUlJAV4GRQfF9OwoJxBWVACCqDYcAodod9+NbsIoOjqKg2PMAjmK2u0yq0tbEdpbEa6JnKojLaSq5JGpuM2hoY+oCEkSAYnmBxFW7cAzoN8ySS4SlEdkxlUECJURc8J8hr7hlKtRAA08xx50yVMlmrYtfTlNhBveeVadl7OLzkcNVE94rIp0qJCe0VEDh+hFF9rLVh2kYRsxiHhLqv/Tb4+cQPEiknJ8LkkkuWDds7QU+o4bCHK2izro0nilHNXGfM8AatlbNShvqgIEwom6lHmTqT7q8wjZZAQgAI4HnzJP1uJ8a8XjEgRBJmdaeMdKpE5Scjfh28pJ9Rqx3FOJlSE5o5D3E1mU4pSYhMEHU386rxS1jKQQRAEciL6fGmuxUiza+9LjZKjhHehiULuVBGX6eUGIM3OWkbdFCf2ltWZKri09YmRw10FNG3XFdEo5u0gJP4SiPBWtD9gNoIzwnN0qEglIzJESYMWHW0mpS4r6LwXn7GPfVPSKbOhCLH7MR7IodsfZqHnw2sPAJQp09EgLOcZUEFJ0SAvXnFEt8GCFM9coVqmwOaQOrB1BE2BHjWr0cvhvGKU6YBaUkkJASCSjUAWBI7rmkwRuKTDnnpuS8AvaG4LeGZW+05jwUixdabyAyB1yDJTfT3a0F23snpS5h3IS+ySOqSUEfWbP0mzFxqCOYrq++G0UO4TEhLiioJy5DoYdbSSLWExxpA3y7biwcrjD2KKFcyHWhCuaSCQR4VfLCnfkz4c1r6s5m9s7KSCoyNRH+a8UVADKUiJvEm9M28uEQ80jFITE2WL2I1BjkfYaVHWo/RqcW3ybbiuEe4w9cjlHsArOo1p2qAHlhNxNvUOdYzVEiblZcg0c2ALOnmy77G3KApNHNhq6rn3L34F11bgnL2GbZyDnb+2n3indItb4UmbMMrb+2PhTkkq4G3jSsUM7afjJ9tX4RS7tjt0T2viBkbJ+ur8NC9qqk1hgqkzU+qNeznLUUQKXMC7FG2XrVVokYt5TAZ+05/Rdpt3BanA4b7tNJ28quq19pz+i7T/6Pm/3DC/dJoT6IXyHypLSFLWYSkST3D41yjezHu4xYUqyUk9GjgkGJnmTAvR/f7bMu9ADCG4K/4lkTfmACPMmk1W1BoIrV6bDS1vkjkn4GLdDe5KQnB7QGfDmzTiu0yeAza9H36p+zoX27uu9hVBzDLJQVCTxQCdVAWUO8UhvuJdGVQg8Kdt2N7w3s/EMvnMthuGp1W2ohCQe5BUmTwSRyNa3FSW5GM5RexXtfELVAU4lQMXCCjn2rm2h4UPITAM9RJnNNr1JWJztNFXaKIXAIukkEwQCJidBrVJUF9VwhATqTom3hWXg0u2w/uthEuYlTy7NsozKJ0sJn3Us4nGrefcxCtXDKByR9HwtfzpzZwYTswtpWR+0rMuBC1fIpvcJkpB7+frVsOwlwOEmEpNjoLWkd1uVTjzYZKkZl4rLCdTMVMIFiDeSNNYOlUOFJuDealcyJgD493lVLEotbxCs9osCIJ9QrL+0qMi1z3z6uXfUThyqCDJ5nl+vdQnam122pSiHF/wD8p8SOPcPZXbvgHHIR2rtBIahZygKSFd+UzbidKG7s7WKltsBICSoKk9qQAPLSlnF4lbis7ipPDgB3ACwonueZxbfn8KMoVFt/AY5LaS+R59MrfUw/iPwKpV3P3xcwjiuklxC0rQdMwCokp8IFvyinL04pgYYc8n4DXJF8fGa70yqCEz+518o7Nh96sLim3m2zDhS3lCk5DAdazAA9okAKMH6JNAN8XOvi516bF/12gPZXPkLKSlaSUqSQUkagi4IpmG0TimH1KPyoS845aAouvMHMnulRtwjwqmXfcnigoLSvk1bm4kOIfwyrhxOZPc4nX1pPspSxqSlSkHVJIPlRbYD3R4htQt1kz+A+wzXm/eGDeLXH0wlY8x/is67Gu9gHjFStR5mqDVmJPXV41UashSaKNbC0d+5d/CqgYNG9idh0/wDRd9xrvIJdSGyO239pPwroeDwrSkArccSriAmRYkC88ornuy7KR4ppqU+eftqbYaLNpYiGm9O2rXwNZ9oGax7xPfJNRbrqq7HLrKo72XvY+ZNEcK5QvDmtjaqdiHm8C5S19pz+k5XTtwyE7OwqjoGEk+AEmuU7bV1W/Fz+k5XR9lu5NhJI1/Yz7UEUJK4pfYr+Tmu08aXXFLJutSlHxUZj21jUDoQk1AnNUcnIke0e2vWSpGFs9unmU8vpDvSfhWlrGhKkr1BBQvQyhQ5GxI1E2zBNUpEiCfgfZVT2GIFjI74nxkawaDCmOyMRCAbQcwRFwkETqdbHtfSnNxr5zEdGy+DBLjQSgm91EJvbXrJN6WcJtpDbIzJKnAeoJIEZYEnkIA8gKjhtovqZQHEqUhx4FtyeqmFypuOF06cinmKzSi92alNOX5Op7bxQYCcOTCgykpgPZYCYkqRZBnnrSawohGU6m5UbSOcc591G98cQVYtQ6xSGWgoJEk9oi3ETQJtgDtyFHs+/lbh7KhF3EeTsixgp43vJ/XhNeqzgxKVeBFvVMmpOYuEyINutw1JECf1asi8ROXKADrHIU4hRt3FKaw61DXTu6xCfZJpHKb0xbzuksrE2Kk2HMG/h/il5w1XHwTyckFKo7ueIxTZ7/wAqAoEmmLdAximvtD8SaOTowQ7IevT2o9Jhx3J/Cr8q5Nkrqvp5xGbEMDk2k/j/ADrl6kwmhh6nT5IivCCLipIFjXj4qrEJtPQtPOaYfSYPlcOs6rZB9sD3UtOpuD4Gm/0tNZV4Mf8A4yT6zPxrNNVkX7LwdxYkvphREgwdRpVaq+rw1Q7weg0b2Ar5wf8AScoEKMbBPzv3K/hXeTvB7spfXRxuKaQ2eAHspU2GD0jca50x42p5Sg/VNTYwA3i+aa+2fdUsauqd5D8m39v4V7j1VnS4/ZYvw67VqQqh+E0ragUWKU7bX1Ef9z+k5XSsEP8AyBP/AOn/AG1y7byuoj/u/wBJyurbMbJ3fFtMCT6kE/Cua2j+RJPlHH1jKcw8xV6VAjuNQcFUIXlVH0T7D/mvUMRqAipKSFWP68KiDU0qTxtRACsW3GYcjKTzSdfbPsqzZG0FhaGM3ya3ErKeGdNgocjFj4CtuJZSoa6eszrr3e2K1tYZtAT0QsXGzmVdZg8VaR3ACoZXSotjVsb9tYlSMYtQCbttDrAHQHgdfCsaXdRcSZJUZ8TPxrTvEnNi1XMhDcRpYK1rI4sHtEjuga+dZIdUaGtzLiVmRlTPK0+SfKsmPQojrpW2TwKSB6jBNbsLtxlDqUhS0qBIVmA6NRHWEKBlN7XEVPfnepx/o0OBCFNgpUhCgtIVJ+kLExlnkbVRxkuUIppvYS9tKHRFMyQRwHMUIcNb9rqJSCR2iL8TYkUPIquPgTJyWMijm598Y34j8QoK2IFG9xkzjW/tD312XowY+yGj0xu5n2Zt1QPK9ICgIp49MKv3pr7NI3OlwdEdk7HrGlfYqpMi1eP6VfwT8nhBJj1U5emFhRxTYSlSg0w2FEAkJsNeQpUwTcrQOZSPWaY/Stif/M3CFqQpAQAUkgxlGhHnWbL/AGIvj6sR1C9QNaFdHJgkDgIm3jaqFxJjThwp0FkaLbDPzv3K/emsAwpPZIV4G/hBvRHZLeXpQZCuhVmSQQRJTGvdeiB8E9gn5RB/jTHjIrpysRpCbQB2RcgAE+ZE+dcy2JlCmryA51pHcinpC1AQlSY4STMVJsfkSdtBcpBVIkQI0Ji9bMXsp3NHTi3/AExVO21ddPin4UwYgdY1Fyqh2gSxsd/g+n/2xWlOycT/AOuj/wBuieFoi2mlc2ChN29gXm0pLriFg9IAEpgg9EunDYe19of+HIaSvC9AWCnKW19J0ZSQRmBjNE3oJvsr5Jvxc/pLo5sJwJ2e2o8GfbFqdy9q/IlbsUFK4cKrdakQa0KTaKrAr0zGzMy5HVVqNDzFaEmoYhkEe6sqHyk5VeR5+NdwcEUtip4ckrQNEhaTPnVCHJqU98UsoqSoaMqdjpvOoB9d7lDccvpXoa6lAQASOc5oMmJF+GlDMNiZhKyTCQlJ5ATAM+NXZyRBslNp4EH6KuA5g95rHocNmatalugzuxu/hX8TmW4hMSoDOJKosEyYJB4Vm3iaSytSHlF66jnUpIeJJJmxMi8QaA41opVkixuOIIPfWFxqJ7uHCa5tvlg0rwDNqxAjiu/LQ1kFX7Q7I7jfzm9ZUKq0OCc+TQo0w+j9E4tHin30tBdNfo4H72D9n3mhm6M7H2CXpfH70n7H5UkDjTn6XjGLT9gfCkxJihh6I7J2NEWFVPXqKnKrU5VrJ0Ft3k5sSwObifVNXekx7PtF894Hsr7c5vNjcOOSwfVWPfRWbHYlX/UPsgVCX9n6LR6gRQqNWOi5qumCRijGyXVLU8paipXQkSSSYGQC55AAeVCKLbCHzv3SvemiK+D3d8/KJnTOmnvIg3y+o299I2wk9ZP2k03OMwYkepX5VGfJaPAA2u310zzT7hTA/wBo0H2kmXB9oe6i73aNZ2yzWxcwaINKrAwitzQikYlATfcfJt+Ln9JdbmHY2awPrIQPj8BWLfc/JteLv9JdQce/dcKkcGgo+dvga04o3p/JGbqzGqoVPNNQUnlrXomRnxIrHi2sw0PqrQhRE5iI4Ee6Kgp9PM+o/lQAYcC6rOG4JJ7PMxePZRFBrAySjEMka5wfWQPjTDtNicpA66lhPcc3E94qTnpdMqoWrQPFM25uCGIWtpaM6QnMTKhlulI7JE9q1Lpw6uk6NSYVYR38/DTjTdsnaTmEQkNpQEm6ybqcXoCTySDZIsJOpJNDK41Q+G1KxwxO5zK2soSEkAZVDUcTM2OpuaQ95d1lNA9C6l4ExCUkKHvChbUd1adpbxYl4krdGQaIFknlJHa87d1U4feVRklOmtxe8WFprHJtcI2NwkJ2MwawAVoUkAAKCkkT33FZFbPF4Ed1dMwu9iSDZVtbEgT4TV42/hHR1gyrxSg38xS/yzXgX+OL8nL8HsgLz2jKhStTwFvbTP6PcIlGISUmZEnW0ZrUzBrBmYbbGYQcpKZB17KqzbNwrTWNSlnslsEpkkgkrBvygCB40Xl1JoX+PS7BvpGwIexYkkQhItHxHdVG6Po9Ri3lNlx0BLZXbJNlJEXSedF9vAHErty91GdxsQw3iXC+CUlq1ib5kcvCq4W9kJlSpsC7S9DqkHqPKM6Zkx/aKS9t7rLw6lJUsHLl4G+dQSPaa7dt/bWzUJ7KgQRJkpib/SMVzXevaWFdUVpWQcqMw6hkpUkpMgj6M8OPdWidrdEYO9mD/R7s4pxqCqDExryNLe8DZU+8oXlxZjjE07bl4hKsVKSDlSomO5J/Ok3FYlJUTmTqZuNZrPbstFID4pMLIOtVVpxygXFEGRNvUKzmqIUiKL7DHzv3SvemhFGth6L+6V+JNEDPdgp6yT/EKbz/AKeHE/lSxsD5xHHrI/Rp7cw1zIHqqMuSseBRxCCVp8R7qMu9o1HZ+HzKSTzP4FflUVdo1lvc0tbI24c1pSKzMCtjNBiUCt48NnQmRMZ/ahQ+NDsWMuRH1EIT6gD8aYdrqAQJIvm491Lu0lfKr8beHA+qtPpG3P8A30S9SkoL/fJnmvaia8mvRMB4tM1GAKmTWd29q4JnUflGjxzT7U014iA41B/5qZ9tAGtmF0hQUE5DEQbgwTBHERp30a2moZ2oEfKt++suV7l8a2Zv2wSMUsCLpb9yjUZtB0Gl9Rw91V7QejEKP8CP7qzvOE5oBB4ecz4VIoYsZjA2lU2EHw/XfQdh0rICQolRgW1J9gFEsVtINQpSAspNhMDNwJsdCJtxAoIMXmJKpzG5MmSTqTWjFG0TyPc0PYvKSlDk8CU3SedyLj2cp1rK26uYSUkk6REk8gImrS6k6qI+0AatZTBSpOQlJChqLgyLcbiquBPUXtPqIWlxIBKcuYdtJBm1hBmR5037nvhb4hABDcEz2om/d/mkjFOKUtbis2ZalLUQQRmWSpRgRxJps9H7sOqvPV5QeWnnUMsEolYS3DGMeScS43fPqORECb0T3Nw+d5zOARlVrczmRceqkvePaHRYtboGbKNJiZTGvnPlWHZO+2LZWVtloEiIKMwgkHnPAXmlhCtLDOVpo6ttzZbJ6pQlXHrAH30v4jdvDkE9C3P2eVqAJ9IOMdV8o3h1W4BaTGvM0Q2bval4FPyaVp1Eykj+FUiY4+81SfyTj8FOzmUM4l3IlKAMOomARc573J4Jocvd5gpzFtM8e1/urdh3s7uLWctmEpEaXDpqC8cY+j66z3uWUdgOvd1n6o9ax/dWHEbGbHD2q/OjD2KPKhzz012oZRYCf2dE5fVPuojsbDAJNrltc/zpFQJrbgF9ruaV+JFMpAlGkQ2LhQlxsjgpBp1U9fsn10obJX12/FHhTaHiLSrU6RGtIxkfbAYBySQLn8DlDSjrUU2HhSspMxdXD+BdZEoEmsa7M0PhFrKKvbTXrIFXJiiAGbwYQrQmMts/aE6oIty1oZtrCZEsAxIby9Xs9U8By61MG0nAEeR91Yd6wC0yocyPWAfhVfTSf8iX5J51/wAbFkK5j1V6FDnVayONeiK9Y84mtY5isTrwHM+H51es1mfoHB/YRHQhSplRMwb2JA86ltVXYOWPlW+Mx1tKnsxPyDQTZUKk8+uspjlao49Q6NIIOfpmyTNu1eBWOfZmuPU2LTL65+o3/fVbBKMwKjEzoZ4wJrx5yHHBE9VqTqfp1U8/bnJpY8BAW2VSlB5k+6hqW0+Hh+VEtuKMtn7RHllrDlk1rw9TPk7G/ZGMdwyitkozER10zas2MKnFrWUISVKKilsZUAnXKmTA7u+pJNSFXonYOcCu8eunD0fE51zPZGviKWXdaatyh13Psp9/+Kzeo2gVxbsF72HM694/AUAaAHat3CCT4XgePvo3t66nfE/q1AkGZnUCB4zRS9sfwgS7P8mrpwoFKgQkx2VcpPXt15tyAi2tbt2GA7iUIvGVcBMA2SSImx086D5qObjIz45pB4hwc/8AlrOnlXUAJ4NPRjHcYCU207En30sqxPcbU6JwUnGtg3OISiYt2Wxp66G4jc5fBxP8p/Os+2pl1elA/Z+2QYQvXgefce+tTxFVYvdNyT1kepVasNsx1KcrhSqNCJmORke2kklyikW/IOKhXmB7T3c0femtWJwhF6jgWfnTzaV7CmhDkbJ1MmxVHMiOCke+npIPIGknZ2FKVtDmtHHvFPCURYER40WBF+xcC4oAjK2kTlUSZVIIMCNIJvVGM2W5m6hQkeJP9tM+Ha0rxWHrNSsrbFdvZb8XUj2/7K8/YMVwLcd5P+ymhLFSSzXbHWxTe2biFCD0eh+keIP8FZN4cM8lgZwnKlQiCSdCOXfT0tj9eVDt48CXcI4kahOYd5QQqPMAjzp8bSmn9i5LcWjloEmva+mB414TXrHmkFVncN6vVWVSrmgcNuzkktNzoG0+NySL1n2oiEoi46Ru51nMLSa0IVlbbuOwkWt2Ujj51gxqzlF567c2FusKxS5Ni4oIPpHTrv8ARa/urFiAUgwZq7EOfLrn6jfuXWROIsZ7+M2+FKuAg7anWKJ4IcNiNQmR7QPGsLTg4291a9oAZ0W1BnzrI2n6J14Hurbi6ozZOzNCADoQatyVl6PnHjVmUjQkec++rkypWt6bNzrLc+yn40pKzTqD5f5pw3NTZwnWPcP81k9T0/ZbD2AW11nM6QYNz4ERQBItR3anadP2/wBeygaNKp4X4FfZngVTJ6OEFW08MAQCVLudPmnaWqLbpYtLWNw7izlSlfWVcwCFCbX40lnVew+7DZK8S+LEnHPDuOTPH4aP4rZ6/q+w/lS1uerpOsDZeIxCweYIX8DTYtknir1ms2qNu/k0aZUqBz2BVPYV/KaznCH6ivVRF7DkEzJ8zVRb8fWfzoaofYyU/oCYvCpi4I/0qPuFLe0k9DmP0ChSQYPaJTANu43p/Swf4vWfzqK9moWCFpChyN/fXJwu1ZzU6p0IGGUOkag6KT7xTt+wA3gmeNvzoLtHYXRKStuSgLTI1KBOveKItuCLER4n4UFwFjYxV1VM1YNKyplmXIIr4pmvOIqxVGwUUOjh41k25jwxhVuHUJhI5qVZPvnwBrY/rSv6RP8Ag0fep/C5T41qmkxZuotnNYmvVm8V63URqa9c80ivWOWtZF6HzrUdVVlc0NA47vs7ZqYSkJSJSmYAEwBrGtAd/cIE4cQB883fzNNGE7SaXt/v+HT9837zXlp7HpNAzdRpKnsVmSDAYFwDHVXzo27s1o36Jv8AkT+VCN0PncZ/2PwrpiT2V+VTk3Y8Vsc29I+DS25hylKU5kOdkATBRy8aUwqm70mfPMfdq94pPRXqem/rRgz92aAur0GQayGtDelaEQM8GedOm6vzTh7lfAUnDWnHdn5pzwV7xWT1XT9mn0/YVtpK+c/1fGhLZt+u+ie0dF/6vjQxGp8/jVXwiT5IKNa9jjrhZFhp3mIrE5RjZnzYqUmaPTwUp7hzBLAKUwQhJmE6jNykwDrfhfXSulbFfLrKXFgCSruEAmCJ4cPKueYb5seK/c1XUdn/APDtfdp9wrLM0zfuosWwKpVgvCtbegr01IBhOENfN4c3040RGgqtVcjgalgg8K+Xs9BMltsk/wAKfyrW9pUU11s6j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6626" name="Picture 2" descr="http://fatalnews.com/wp-content/uploads/2015/02/apple_failing_to_protect_chinese_factory_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4206380" cy="2734147"/>
          </a:xfrm>
          <a:prstGeom prst="rect">
            <a:avLst/>
          </a:prstGeom>
          <a:noFill/>
        </p:spPr>
      </p:pic>
      <p:pic>
        <p:nvPicPr>
          <p:cNvPr id="26628" name="Picture 4" descr="http://sugarmatchmaking.com/wp-content/uploads/2013/01/woman-working-in-team-at-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960440" cy="2633693"/>
          </a:xfrm>
          <a:prstGeom prst="rect">
            <a:avLst/>
          </a:prstGeom>
          <a:noFill/>
        </p:spPr>
      </p:pic>
      <p:pic>
        <p:nvPicPr>
          <p:cNvPr id="26630" name="Picture 6" descr="http://work.chron.com/DM-Resize/photos.demandstudios.com/getty/article/78/195/80612754.jpg?w=650&amp;h=406&amp;keep_ratio=1&amp;web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5739"/>
            <a:ext cx="3528392" cy="235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כּוֹתֵב – כּוֹתֶבֶ</a:t>
            </a:r>
            <a:r>
              <a:rPr lang="he-IL" dirty="0" err="1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err="1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– כּוֹתְבִ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</a:t>
            </a:r>
            <a:r>
              <a:rPr lang="he-IL" dirty="0" err="1" smtClean="0">
                <a:solidFill>
                  <a:srgbClr val="0070C0"/>
                </a:solidFill>
                <a:cs typeface="David" pitchFamily="2" charset="-79"/>
              </a:rPr>
              <a:t>ם</a:t>
            </a:r>
            <a:r>
              <a:rPr lang="he-IL" dirty="0" err="1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- כּוֹתְב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284984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כּוֹתֵב</a:t>
            </a:r>
            <a:r>
              <a:rPr lang="he-IL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96552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כּוֹתֶבֶ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כּוֹתְב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וֹת</a:t>
            </a:r>
            <a:r>
              <a:rPr lang="he-IL" sz="2400" dirty="0" smtClean="0"/>
              <a:t>.</a:t>
            </a:r>
          </a:p>
        </p:txBody>
      </p:sp>
      <p:pic>
        <p:nvPicPr>
          <p:cNvPr id="11" name="Picture 2" descr="http://blog.princetontutoring.com/wp-content/uploads/2014/01/wr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625654" cy="27086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88024" y="6381328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כּותְבִ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24582" name="Picture 6" descr="http://cdn.theatlantic.com/static/mt/assets/science/443px-Ge_Tolstoy-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82" y="836712"/>
            <a:ext cx="3764218" cy="2448272"/>
          </a:xfrm>
          <a:prstGeom prst="rect">
            <a:avLst/>
          </a:prstGeom>
          <a:noFill/>
        </p:spPr>
      </p:pic>
      <p:pic>
        <p:nvPicPr>
          <p:cNvPr id="24585" name="Picture 9" descr="http://i.telegraph.co.uk/multimedia/archive/01554/exams_155458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554" y="3861048"/>
            <a:ext cx="4025446" cy="2520280"/>
          </a:xfrm>
          <a:prstGeom prst="rect">
            <a:avLst/>
          </a:prstGeom>
          <a:noFill/>
        </p:spPr>
      </p:pic>
      <p:sp>
        <p:nvSpPr>
          <p:cNvPr id="24587" name="AutoShape 11" descr="data:image/jpeg;base64,/9j/4AAQSkZJRgABAQAAAQABAAD/2wCEAAkGBxQTEhUUEhQVFhUVGBUXFRgVFxUYHBQWFxUXGBUUFxQYHCggGBolHBQUITEhJSkrLi4uFx8zODMsNygtLiwBCgoKDg0OGhAQGywkHyQsLCwsLCwsLCwsLCwsLCwsLCwsLCwsLCwsLCwsLCwsLCwsLCwsLCwsLCwsLCwsLCwsLP/AABEIALcBFAMBIgACEQEDEQH/xAAcAAABBQEBAQAAAAAAAAAAAAAFAAIDBAYBBwj/xABCEAABAwEFBAcFBgYCAQUBAAABAAIRAwQFEiExQVFhcQYTIoGRobEyQsHR8AcUI1Jy4TNigpKi8RVDwjREY3OjJP/EABoBAAMBAQEBAAAAAAAAAAAAAAECAwQABQb/xAApEQACAgEEAQQABwEAAAAAAAAAAQIRAwQSITFBEyJRYRQyQlJxkaGx/9oADAMBAAIRAxEAPwDz613fUYMTmkAKOld+NuKYjJbqzhtWj+MJBJC5TuygBDQQFm2yPQhqoX7jGXU2GkbirZWiZcdETDjmZ1XHXCw6PKR45Waoa3ClRm647J5KTo9dTas4py0g7UUt1yQx8O9kTzUPR21UaLD1kgndtT490SOpzY8nMQvUuoRJg92fkonUi0jtZLtS9rO4ZPc0qu+82GMxlt3psknRiSRbD0+VRZa2H3grLXLPQSw0p4UTCpQuOHhOCYnhA4ZOamL96a1kmE9rZWmNNciMC3vWqFwpsEA6O+CIWavUDWtLASMplPtNIEtO0HJdpHtFcoJ9lJZPakkTNqmYcMOW9QODGn2tfXmpbVRDzB2BQ0wk280jlyWRQdvie9Tup9kBQ06zp3hWmlCW5ditEVMFOZM6KZPpo+oxdpJCbCkAXEgSpbDkn3MOweZUVu0U9z/wxzKHk4vQn0hmOYTAVLZ/aHNEB5f9pxm8I/lZ6laforfjHtFJ0NqNGQ2O4hZbp+6bydwwD1VR1MyCCQRoRsXp4Me7GeZqdR6WVfFHrHWhokrC9Ib0NZ8A9hunE71223haHUWioIB94TnzQcLTgx1yzJrdVuWyPC8joSXUlpPMNPdMCjJEwT6qzDcpbE6KO5qYNEA6GfVWW2VoIMaLxD6wabK3cufc2q1C7C44E3lZw2m8icxCrNstOBIGg2IjfP8ACd3eqibZ8tcjwUshSBUddNM+6PBQuuOn+VGA2AkQpWOZi8rqbTbiaDqNuitUnZK5fn8I8x6qhRXdo4vUVYAVezplfIlZ8+X043Q8I7mXQE8BDBUO9PFV29Zvxy+CnpfYRa1P6tUmVTGqIUxkFbBqVlbSVUJPHtK1cdpqdQbmU60WcuIIMEKBtgqa41vhNJckmrLTfbPIKHq4JQ+jSr9eHOHZMtMbthRsUdkpXP3WVa20Vaeqt2Z0zwUf3Y7I71LZaThOIgk7ti6Uk0K6JwE9oXAE9oSCD2pryBmVHa7U2kwueYA8+AWQtN7PrPzybOTR8d5RSsNGhtVcOmM+IBV26yMAEofYqnYhPpMIzCO0baGgprL7Q5odRtJylErEZcEBGqPJ+mD8V5VOBA8AilxXd1rpI7LfM7kOvSxurXpVa0e8ZO4Rqt3ZaPVU4YNPor0ceTbjpdnnZNP6mdTl0l/ZeFka5mFzRERCyF/3CaBxNzpn/HgVsrK6BntWW6WXvjd1bD2R7XE7lTTuW6l15F18cbx3LvwUGUKADcbiHEAnvSWpsV3UzTYS0E4R6JKEs2S3z/pthptNtXtXX7UU7lH4Le/1V6FSulwFFk7lYqWpo1I8VM4lhKUOtt6NY2du5Y69eklRxIaYHBBsZRs1XSO302U4c4SYy267lmLd0uecqTQ0bzqs3WtJcZJJPFV31YSNWOuAlab4rO9qo7xI8k2z3hUGYe4cnOQ1pnYrFE5/XyRpHWaOne1V7MLziEgydcuKJWKsHDLZqNoQy7KYjEM/zDeNqnpMAl7D2hlntG3vSuIweoBR1tSm3famv01GoOxPOZK8vX8QX8lcPZCBmuk5rsZrh1XmFyeiEXpjIIOyqGiScly1dKaTMgJPEwPST4LfoIu5MlmfCDkJwaszQ6Vl7oa1viZ8EWs19gmHAf0lxjuhelTRGglCQCkGFwxMIcDu2cCNi5hXCjYTwkGpwauOOgLrnhoJJgDMncugLI9Kb4xfhsPZHtHeR8FwUgbf97GtUy9hvsj48ym3aNvgg85gbT6lGLO4AAbAm6GQU+9kCBt+vruRax22YGxZ1jpM8/kEQsNIueGDbkeAGqFjpGnp2Y1BI7ufBRXdb+rf1b24XjZ8lprpota0ZLKdPKgFss0R2gZ7nAD1KauDpK0ee2y830bwrPYYxOcDOhG4rZXPfrKoyInaDsQe/eg1apUc8OEOJIEaShlm6GWuk7GwjEPqCFdZY19mTZJSu+DWX5fQptwtIxu0/lbv5rJF07Uy39FbbUeXuAJO4qoei1rb7h8VqxaqEFRg1Oinmle49WsjoY3kPRJZWhe1ra1rTZSSABOLWElDfE3KLSKtLpKxjWtLZgRIzQq/LW2u+nUaIwTIO3u3rPutRAJnTIQorPajnGZOzipclaRet94E6koY6qSla3GcxCv2GygAOIyPnuQ6GStg21FzAJB7WY5KGm4Iz0gEtpgiCMR5TGXkhNGlJTJ8CyVOiVj1Mx8f6UjbBImCrLLrMS0zmutHUy/c1YSBoT5q/aquCsBsMnxQmz2cjaA4bCitUYi0kSBIJj3js8lwxJJ61ppntbcsiNoKO/dScwdVmK1uLMzs2nKO/Nam6LYK1MPHI8xqs2oxRyfmQYycejos54KG1jA0udkB9QiUrGdJb1xkgHsM/wAnLItDibKerIGXtexccstw/KN/NDaFTPEfPaqtSpJk7UqTtu1elCCiqRBytmjs+B+rROoMaHYRuRegC4BzfaHnvWVslXaSj1wW0dZhJgGCHHKD9H1XSQ0Wam7bUcnNzB1HwO4orUvBrYlrs9wnuVGi0NMwMLjDv5XaDuzHceCJGvTiDrv5b/EHxUWkO1ZEL2pfzD+kqZl50I9rPkU3qxuCGXxeNOi3QFx0GXieCWhBdIr5aKeGm6S7U7gsDaa8n60+vVR3jeJcTnqq7DvVFGkH6LljEuJOjfj+0qy2tmBzcfgFDY2/hnif3hNpOlxO9wA5DM/BAYOWYdocBJWu6P2Aw54EkN/2svdFKSTxju+gt9cZwiFP9RaMeCGxX85wHVhrs8xw2zuWXvG8W2u9aeAhzWBrARmJBlxHeY7lurRZqQs1cUWAONOrBaMycJmCvKugtHDVFT8uEDmXD4K0uEIz2C1jZuQm0WgNIG9S2q11dgHeEBtVsqBwLmggHYFNPkgw91oXesCAi+27WPUgvuntDvBafYT5DmMJIN/zNLefBJdUDrZ4W2p2Sm0rRBy1UE5qzSYCMtd6eSQUJry4mc1qrgripSa2DNM57jExHcs5Soka7Qtlcdmw0m8RJ5nNSn0Vx3Z20XX12ZEJr+jzQBvRywNlctlSHQImMp2qVss4Iq2O7gArLbujMBSWCuH9k9l41afUbwi1JsIcjJKjz+/7KWGQIU9G1nqRObXDI7Q4ZEFH77pAysUK5puc2eyTPz9FWLtEZKmKpaXRBz3b0c6MXuylRqCpkZBB4xBHkgNVpxSMxr6Sq9sqhuW3VM1fBML26/alSRiOE6DSecINeNWYHeVWsri50lK1uQUaZ18FZuZT2mfrQJYMo3/XonAZc1QUnoHEQB3LQWO7wRBMHflqqF1WXxPotJZ7MXANZwJPDYFKUikY2R0rRVYXNdmHAA8xtRaxCpXcAAZkCO45+Y8EcuW6MTQHNA4yST4rU2awU6TS6AMLXGdwjNJ2V20eYdIr3q0T1bcoyJ25LH2u0PdmXGTtK0fSKtjd2gJOYIzkc0Fc1u0ef7LXDFFR3NGWUnupAprIBJ26Tt3lTU3ZH62J9qI2fWxR0368SpzGiHLFTLqTss2kHuLf2UNgZnT/AKvGD8ly6Ldgqt3OADxvCMssYDSR7rgQeBWd8FlyFuj1PKOXoPmtNXt/3dgfDSMyQ4xPI6SgN3DBnoUL6U2qpVf1bowME0446knbpCSHZVypDLb0nqOrONCWNcCBqTmO0YmN+xE+iVglzGgQJB8xr4Sszd3VgjPVeo9ELEG4jqQNeapODXaIvJZftgzQ6pRB2IjbCqRckRMr/c27gl/x7dwVgFPDkwCl/wAWzcElfxJLjj5qDc4Vmyt2SQlSGveu04JjctUhIls0nNGfDP8Adbm7x2AOAWDq2gAQNq3t0VAWAzkozNGMK2NsIf0gouJDme03TZO8InZazTkE21VhMYZSmik1QBbaDUjIsqMPZPqORWlstsxUwSIO0bjtVWnYh7Wg1Ky9+dIKjH9mAw5ADU8TKK5Jv2q2HL4tQa0knIarC2t+Mhw0MlQXher62RccO7LzgKagz8Nh4keaetpGUtwRpUpYCNRBPLRCbyd2ijVjOR70AvB3aPNPh7YmXpHbGuPEuXaLoErlLzKD7AuhEefxUtKjLwBw+vJSU2Z8h/pWrtokvngT5QErYyQeuuw5ZiUbuunBJ45efzUdgphoPkrLKVRuYaC056wQpdmlRo1V1Eqp03v1tKg6kwy9+TgD7Lds7p071nr9t1az2XFTe4Oe9rGnXDILnRO2GwslaWOFFriSSTiJJJJ4kniqY17kJldJifX7EcZE7OCHWyoYiVAy1QOX+io7yqZAjavUdOJ53NkwbMcBn+oz+6rsPb71wV8m7vVKq4ag5rDOErNEZIv2bs1GuWwsLcQLTtA/ZY6x1QRmtXcVfQTm303LLki0acbRft1Yswt3j5/JD7A5ziTU2achoFLepLq4MZZRyVW8HlmQyJCOGO5qIMjpWZ0PhxhevfZveXW0Xhx7bIB4tjI+o7l4/V1Vm6b0qUXtq03FpLsH6muEEEbd/cvVy4vUht8nnRntlZ7Vb7Q0HNzR3hDzbaf52+IWEpUX1GhwMztJ27U5t3PWdaKC7kF55eIm+a8HQyngrOXBRqMOZ7G7jwRzrFkyY9kqTs0QluVtUT4klB1iSShjwMAOHEKJvZdKdSbk53GExu1a5Ra5EUiy9jTmDC1fRS2NI6onPUSskygTm3MFWCyBMwdkH4qUlZSLrk3l41OpIeXBuySQAeBVKt0us/5jiH5QTzziCsJag5zu04u5kmPFQVaBGYzC5QQ7zPwj0S++mlHqQ2hL3u1kOaGjjIz5LB2i0OeS5xkn6gblHQbIlOZrCKikJKbl2Ops80VsR/DPBw+vNDmu2+CvWA9lw4hCXR0ewhZ3ZkcEBtLu0eZRQVMOI7gg0y7PmmxKrYMngsH2U6goXHJT0SgwIvUxhbO/4D/SMdH6Ekcz4D6KDkAkBaG5CJyzI3eajLotHs0VlpCM9Mp5ZSu3vetPIYiADGQIkxs36Ifb61WlBEYcpy2DVZu9GkWkySe0YndMjxEHvXUVWSgvf1/ipRFmFMiHtcXEjccgP6k230T92aQJw5HlkdPrRBrzPbkbm/utLQIdRg6OGnMfsnjxNEpNyTswdpYMyOMhV2maY71o78uYNsX3gnPrerAEQGYXRPHEw57iFnaY/DavS4vgwHKDciPBPwJHIt4yFLC6jrJrvZDjpG0uEgBX7uvA0astnCWkOB45A89UXu3odVrCm9r2Cm8BztcQnXs+8eMoffbGNtFRlMQ2nhpjjhEuJO0ySuqEvaBOadk9G+HPyDsRB0dlLeB3plsvHre0cnaHjxQsN1KVGoDn7oQhp4QdjyzSkqIbU/Z9HgmMcct+wblVNoxElOYZ2poyEaNt0bvhtHKpmx2v8p3hbew16dZgfSIc06GI8ivG6b8uA8+ARK7L9q0WwDAJmPSEmfDv5j2HHOuH0ethidhXnjel1UBxa7FhExtPAcVLYPtBJnHSfpujxWCeOcO0aYuMumb7AuLFu6ef/H4lJTt/D/wfav3Hmtj9lyVKn2krCOyeauWNnaJ3Bei/ymVdioNwSUOfVJKJWx0jnkEJ2lQUSm4l6xMqv2CU5wUjRJGS7aw2h1kpGE/qtfVMtFpLQAI4/JRNtWS5Q+TtxbZTyVig2BuGqrU7xJygcIXZ2unwKMcTkznkSHXjVOEgaZSQqlkbI55dyIswkZRBEEcOarMpYDG4EhPlx7Fx0JCe58nHt1hS2bXknUGSJ71yyjtRzWYuiw09oncMlpLgEZ7/ADyWcezN3d6o9cmg+tqlPopDs1t6Oa6kZ4Qsbff8cfppz/YP2WotLmhrS/MYRDd5257B81lL0H4pcdSZ+vRM3asCVM5erM28R8UYsLgKIny5x8UKvY5t/SiVHKiB9bEsX7kNXDL1axCtd9paSS1r6JaNre17Q/uXm5qYZZrhJE74ML1S62VDZbW0sfLqYLOy7tFhxQMszAK8/vq567ocKFXIHG7qnwANCTGWpXqeLRgfdAitVloO4qVhJ003rtOytYJdnw/ZSvJyJEDYNiZJ+QP6PTOiFuqOoAsovcGjCI97CIWVr9HLcXOc6zVZc4uMAHNxmMitH9mHSdlKm+hUyh2NhPH2m+InvXoFmv6m4xiHisssjxzZpjjU4pni7+jlq96z1QP0nPhkh150jSxU3CHNyLdx3L6Io2+mdHDxCrW+x2e0SKtCnUBG1oJ8Rmu/FPyF6X4PmhwhdLxsnkvarf8AZZZKjsdJ76bTrT9oDkTmOSp0vscpSSKpcDo0ktjvGZRjl+CcsTj2eVYoz8AocZJkr0W0/Y5aZJbXokbAceQ2CYVG0fZVbx7Iou5VCPVqvvsjRjWV4CI0rzwxhjLeJlR3xcFpsp//AKKL2DQGJaf6hIQ92WoI5gj1TqfgG0uWpjKji9xILtYIA7gkqzSFxJUPgPPyOu9rcmvyBET+UnR31sVltAtlpyM5qjTzcAvRb5uylaLBTtVlaGuotDKzG/laMyTqS3fuIUZvwPFeTz61O1OxoQqmc1omXRUrCGiAdSfltR67ehTBm9pcePyCjvUSsccpGIAVilZ3HcOZXpw6EUnsgMwHY5uzmNqxV6XVUs9V1KoMxmCNHDY4K2GcZ8CZMcocgo3XJEmeSmF3sb7k+KmCTrSW66LUox+CFsaLHTcMhHIkJtKiGGJI4O+amZamE7irDgHDemSXgFsgqWFhzAg725eiH1qTwcLs/wArvgUSacJjYkamcHVCUVJUzk2iljDWqKlVwkHciFe6XOzbnwVVt2vJ7YIHIry3SN1NhOrTBGJvvNBRXo+NnKFHRu1zmBrdBE74Gi0V3XQAJacw1uuWYBUJdF4xZLaGAN7egE95I07gfFZG1jHUGHRbC9rEXsaW0nv5OiNNQlcvRckYqgwnYPmqKLcVRNtKTsxlrYXPRuyPwlo2gT5haG2dHmtkwZ8Vkb0sldjsTWznsPu7gh6b8hU0ekvtrqdnpVWB7y92CAfZLqT4d4wm9HLRVZUJqnEHEzuG6JQro5ebq9HqQQ10ADEDha6QM4MiQTojrrDVkOa1gA1JecR2CABHmi+kWUUr+wHef2cUTUNSlTc9jiXAYj2JM4cIjIbFQq9EKTfaoOH6sY9V6jdVlexrse12QBJyjU8dVfwLWm65PPlV8HlN1dGKEmKTYG8T6o3R6KsdpTAG+IW3+6s1wtngAE4Ugg432FTroyDehND3if6S71lFrruKlRECTuJLsuEyi5pDeuCke7ehsXwd6kvkhfSaB7BcOBH/AJEJUauX8J7eBwfBxUxauHijwugOUn2yEvdsZ4kJs1T7PVN/ViPpCshcqOgSSA0alxgBDcdQjZg9hbXDHg6gNIH+RKpWm6aYaQ+k2ozZ2WnLjKE23p5YqZwtqGq7b1Qkf3HLwVq6elFGsYEtnSYzR3o7aBK3Ra63kk2NoP8AKWAeAekto+w0nZlrCTtLWnzhJHf9go+ebt6C2gkGp2Rt4d5+S23RawiyFwb2muye06OOmfdl3rtS3cSjVisrK1OQ6CsryOTN0cUUuioy5mtdLBDHdps6gHYeI0REWUNGarNvE03Fjhm3L5Kr0po1bRQLKDsIdk8t9uNoaOO1KqbHlFxRy038xhIDhA4hYjpXebKz5JBjIKiOgO5z/BNf0Aqe64zuIPyVVjryZpZbXQFFtAMHTf8ANXuqnWFab9nNrcYAy5OH/itNQ+zW0EDHVa3g35mVtx5Wl7jHOHPBialiaf2ULrI5ubXabFvHdCqdN2GoajjxdAPEQArlC5KDNKYJ3nteqLyx+DlBnn9GanZDSXDcCc+5dtFncHNxse3MZlrh5xC9NZRA0Eck7AkeVtDKCRg7NZ2H2bQROxzZ9EduaxuBH41N3dr3T8EXr3dTd7VNh7hPiqr+j9E6Bzf0uPxlZHGX0zTGaQQ/4hr4DepD88mOwucdnYOE68EQuzo/X9l4gb8vBZt/R90dmsY3PE+nyUn3W1jXq6o3E/AwkaXlMr6kvDR6NYbvDGw4g7hsAUdW1WRntVaDY3vYD4SvOTXLP4ljA4tZI8YPqil1XxYNKrXsP6G4R/b2lSOWCVf9IzjOTtmpf0ksDf8AupuO5kvPgwEq1Rq064BFmcWnQ1aYpz/S/t+S5dF4WJ2VCpSJ3Nc3F3iZHejYY0qyaZHoE07isodi6hmIZ6TBG0HZ5K3Qosb7LQPE+pXa1sp5gGYy7IJg84iU+m0EBzdCNTPxQ48DPclzZN1pIyMc/wDahFNx1qu5ANAH+MpNknJOcI18Ef5FGiifzuPeB8EnWckanvzXcXL4pzXH/aWzisbuef8AteOTKfxaVZbjY0Bpx/qhp8QI8gnCrzKRrDbA70bQeSq69HtEvoVABtbgf5McXeSiPSBnu067jEw2hW8Jc0AHmUUDcshPkPFVfvzGnDUfTa46DrGn1IXdnUZi+umFqp/wrstTtznYI/xLoWNvDpHb6x7dgBOwVqjnAf0ANHkvZNmRCa+niHaaHDiAUKQbPCK9K8qn/RY2cqTPV0lTXdd94tcDhs5jYHPb6AjyXstW6KB/64/TI8kxlxMHslw5wfkg0jkyG5ra/qm9cwB+0B0x3wEk+pc7yfaHn8l1duDtPL6DJcEaa3qRja6RtjYgDXOB7TKg/od8lbq1qoALKb3DdhMnkvM3O6PUi0lZcvaoaha9vtDbvG47wu3Bby+pByLdRz0IVOyUazj2aNUTq0tjzOQWou25SMDi1wcJmQ2COYKtCM5eBZZIRXYfaMvrcu/XkpOrgRG75lLBP+16KPKfZHv4fJdpjLNOgDbvT6bRsKIDP9J7P7DgNhB7jI9SgWFbDpE5oowddnAysgUrGQoSXCVwFKEcuhNlIJQkkqakVXBU1NAKJKpVd9Fjvaa13MA+qkeVxq44H17hs7znTA4tkeimst3VaP8A6e112D8ryKjf7XadythTIbUHcyey3zamj8ZtGuN7Zpu72nE0nwRSn0ob79OowfpDh/8AmSY7kEcUyU/QvZrrJftB+TXtndMH+0wfJXw1p2/DxWAdnqpbPaXM9hxHAHLw0RsWjeGmNij6obTKytK+au0g8x8oTrVe1pLPwHU2v2ufTLx3Q4R3yhKSoMYuzU9X3Diq1otdOnJiTvj4Bebf8naRXNO3WglrmF7epPVjJwEEt7W3SdoVO33zYWTiDXkfnc6qfF5KzvURTqKbZdYG+W0jV390q1a2tQp//bUBPdSYZPfPJYW2XkC6XWym/OYFB0eHVwhlt6a0BlSoD+0NHos3bekVR+jWN5CUVPLL9NAcccenZ6/cP2gUaTYqnEBpga/xwkQFUvv7VmyRTDwOJY0+jj5BeNPrVH6lxHgPLJMoNxGAVVKXlkm18HoNp+0y0E/hmOJLifGQP8VTd06t7/8A3DwP5Q0ecLIWpvVxGp3qWo12EE6RnyKNAs0D+kVscZNqtHdXqjya6EkBoV8Awu2eiS6gWfTohIu4D1SSU/QxwjaX9lN8pOrG4jw8AnAneVxJPjVqwT4Yo5p7WJJKu1CWdy3BV4ePZqkDWHtDhyBEFJJdYKLJqgiHZ78svNUbTclF+jSw72/JdSSWMkCrX0bqNzY4OHHI/JBalMtMHIpJJmjkNXQkklCdBUzCkkgFHSmhJJcE61TLqS4BxxTCkkiAe2gTy4ptRzG+0STuA+JSSXn5NRO6Rux4IVbB9t6QUqQkjTgSspen2kgZMa53PIJJJ8OJZFcuSeXI4cR4MZfF81bW9pccPugAnQmSTv2eCrXhagcLGw1lMQ0R7R957t7ifgF1JbFFJUjI227ZRNQLnWFJJEAQs1qljmnUNMJtyt7fcUkkAk99atHNE2UwWAcPgkkiAHsYCO1qMvBJJJcc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4589" name="Picture 13" descr="http://www.gladlywoulditeach.com/wp-content/uploads/2009/12/Girls-writing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048125" cy="2686051"/>
          </a:xfrm>
          <a:prstGeom prst="rect">
            <a:avLst/>
          </a:prstGeom>
          <a:noFill/>
        </p:spPr>
      </p:pic>
      <p:pic>
        <p:nvPicPr>
          <p:cNvPr id="2050" name="Picture 2" descr="http://images.clipartpanda.com/pencil-and-paper-animation-school-animation-penci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764704"/>
            <a:ext cx="118813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6876256" y="0"/>
            <a:ext cx="1440160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2" descr="http://nuclearpoweryesplease.org/blog/wp-content/uploads/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3059832" cy="26215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3356992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קוֹרֵא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הוא קורא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סֵפֶר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6" name="Picture 10" descr="http://www.hostpetall.co.il/images/DogReading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3452859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קוֹרֵא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הוא קורא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עִיתוֹן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026" name="Picture 2" descr="http://www.forareasonblog.com/wp-content/uploads/2010/05/Pilot-Sawyer-reading-le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4718062" cy="2636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027003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הוּא קוֹרֵא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הוא קורא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מִכְתָב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  <p:bldP spid="7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6876256" y="0"/>
            <a:ext cx="1440160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831632" y="3212976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הוּא קוֹרֵא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הוא קורא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סֵפֶר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284984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הוּא קוֹרֵא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הוא קורא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עִיתוֹן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589240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הוּא קוֹרֵא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הוא קורא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מִכְתָב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pic>
        <p:nvPicPr>
          <p:cNvPr id="11" name="Picture 8" descr="http://ogpenn.files.wordpress.com/2010/05/summer-reading-533.jpg"/>
          <p:cNvPicPr>
            <a:picLocks noChangeAspect="1" noChangeArrowheads="1"/>
          </p:cNvPicPr>
          <p:nvPr/>
        </p:nvPicPr>
        <p:blipFill>
          <a:blip r:embed="rId2" cstate="print"/>
          <a:srcRect l="6969" t="6964" r="12378"/>
          <a:stretch>
            <a:fillRect/>
          </a:stretch>
        </p:blipFill>
        <p:spPr bwMode="auto">
          <a:xfrm flipH="1">
            <a:off x="5399584" y="836712"/>
            <a:ext cx="3744416" cy="2520280"/>
          </a:xfrm>
          <a:prstGeom prst="rect">
            <a:avLst/>
          </a:prstGeom>
          <a:noFill/>
        </p:spPr>
      </p:pic>
      <p:pic>
        <p:nvPicPr>
          <p:cNvPr id="17410" name="Picture 2" descr="http://www.haaretz.co.il/polopoly_fs/1.1879374.1376434548!/image/3531466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875584" cy="2591797"/>
          </a:xfrm>
          <a:prstGeom prst="rect">
            <a:avLst/>
          </a:prstGeom>
          <a:noFill/>
        </p:spPr>
      </p:pic>
      <p:pic>
        <p:nvPicPr>
          <p:cNvPr id="17412" name="Picture 4" descr="http://img2.tapuz.co.il/resimg.aspx?&amp;image=/forums/1_158885149.jpg&amp;pw=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22006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5004048" y="0"/>
            <a:ext cx="1584176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580112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הִיא קוֹרֵא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קורא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סֵפֶר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212976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הִיא קוֹרֵא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קורא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עִיתוֹן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80526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קוֹרֵא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היא קורא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מִכְתָב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8434" name="Picture 2" descr="http://resources1.news.com.au/images/2011/12/29/1226232/809281-woman-reading-book.jpg"/>
          <p:cNvPicPr>
            <a:picLocks noChangeAspect="1" noChangeArrowheads="1"/>
          </p:cNvPicPr>
          <p:nvPr/>
        </p:nvPicPr>
        <p:blipFill>
          <a:blip r:embed="rId2" cstate="print"/>
          <a:srcRect l="15552"/>
          <a:stretch>
            <a:fillRect/>
          </a:stretch>
        </p:blipFill>
        <p:spPr bwMode="auto">
          <a:xfrm>
            <a:off x="5580181" y="908720"/>
            <a:ext cx="3563819" cy="2376264"/>
          </a:xfrm>
          <a:prstGeom prst="rect">
            <a:avLst/>
          </a:prstGeom>
          <a:noFill/>
        </p:spPr>
      </p:pic>
      <p:pic>
        <p:nvPicPr>
          <p:cNvPr id="19458" name="Picture 2" descr="http://www.visualphotos.com/photo/2x4597682/indian_woman_reading_newspaper_in_kitchen_BLD030309.jpg"/>
          <p:cNvPicPr>
            <a:picLocks noChangeAspect="1" noChangeArrowheads="1"/>
          </p:cNvPicPr>
          <p:nvPr/>
        </p:nvPicPr>
        <p:blipFill>
          <a:blip r:embed="rId3" cstate="print"/>
          <a:srcRect b="5260"/>
          <a:stretch>
            <a:fillRect/>
          </a:stretch>
        </p:blipFill>
        <p:spPr bwMode="auto">
          <a:xfrm>
            <a:off x="683568" y="836712"/>
            <a:ext cx="3598962" cy="2376264"/>
          </a:xfrm>
          <a:prstGeom prst="rect">
            <a:avLst/>
          </a:prstGeom>
          <a:noFill/>
        </p:spPr>
      </p:pic>
      <p:pic>
        <p:nvPicPr>
          <p:cNvPr id="11" name="Picture 2" descr="http://2.bp.blogspot.com/_IFeJ-GKtWUs/TUIB_4-KPmI/AAAAAAAAATc/3DOV3-gpqGU/s1600/reading-a-le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21530"/>
            <a:ext cx="3951674" cy="263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5004048" y="0"/>
            <a:ext cx="1584176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724128" y="3284984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הִיא קוֹרֵא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ת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היא קורא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ת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סֵפֶר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12976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הִיא קוֹרֵא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ת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היא קורא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ת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עִיתוֹן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03893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היא קוֹרֵא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ת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היא קורא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ת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מִכְתָב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pic>
        <p:nvPicPr>
          <p:cNvPr id="12" name="Picture 4" descr="http://292fc373eb1b8428f75b-7f75e5eb51943043279413a54aaa858a.r38.cf3.rackcdn.com/world_06_1_temp-1357377707-50e7f0ab-620x348.jpg"/>
          <p:cNvPicPr>
            <a:picLocks noChangeAspect="1" noChangeArrowheads="1"/>
          </p:cNvPicPr>
          <p:nvPr/>
        </p:nvPicPr>
        <p:blipFill>
          <a:blip r:embed="rId2" cstate="print"/>
          <a:srcRect r="18923"/>
          <a:stretch>
            <a:fillRect/>
          </a:stretch>
        </p:blipFill>
        <p:spPr bwMode="auto">
          <a:xfrm>
            <a:off x="5508104" y="836712"/>
            <a:ext cx="3635896" cy="2517094"/>
          </a:xfrm>
          <a:prstGeom prst="rect">
            <a:avLst/>
          </a:prstGeom>
          <a:noFill/>
        </p:spPr>
      </p:pic>
      <p:pic>
        <p:nvPicPr>
          <p:cNvPr id="13" name="Picture 6" descr="http://imgc.allpostersimages.com/images/P-473-488-90/56/5654/IHSMG00Z/posters/woman-reading-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214246" cy="2952328"/>
          </a:xfrm>
          <a:prstGeom prst="rect">
            <a:avLst/>
          </a:prstGeom>
          <a:noFill/>
        </p:spPr>
      </p:pic>
      <p:pic>
        <p:nvPicPr>
          <p:cNvPr id="14" name="Picture 8" descr="http://joyfilleddays.com/wp-content/uploads/2012/10/young-girl-reading-a-letter-by-candle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11015"/>
            <a:ext cx="3384376" cy="274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upload.wikimedia.org/wikipedia/commons/3/3e/2004_reading_newspaper_Addis_Ababa_Ethiopia_9138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456384" cy="2592288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2843808" y="0"/>
            <a:ext cx="1872208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831632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הֵם קוֹרְאִ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קורא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סֵפֶר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הֵם קוֹרְאִ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קורא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עִיתוֹן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הֵם קוֹרְאִ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קורא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מִכְתָב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3" name="Picture 12" descr="http://upload.wikimedia.org/wikipedia/commons/8/87/Kac_1924-10-19_Pinsk_jews_reading_mishnah_col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5"/>
            <a:ext cx="3707904" cy="2531968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en/3/31/Reading_The_Letter_Picasso_1921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1" y="3429000"/>
            <a:ext cx="23212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 build="p"/>
      <p:bldP spid="10" grpId="0" uiExpand="1" build="p"/>
      <p:bldP spid="10" grpId="1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2843808" y="0"/>
            <a:ext cx="1872208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831632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הֵם קוֹרְאִ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קורא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סֶפֶר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90091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הֵם קוֹרְאִ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קורא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עִיתוֹן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949280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הֵם קוֹרְאִ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הם קורא</a:t>
            </a:r>
            <a:r>
              <a:rPr lang="he-IL" sz="24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ים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מִכְתָב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1" name="Picture 2" descr="http://clearcreekpartners.files.wordpress.com/2014/08/men-reading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528392" cy="2646294"/>
          </a:xfrm>
          <a:prstGeom prst="rect">
            <a:avLst/>
          </a:prstGeom>
          <a:noFill/>
        </p:spPr>
      </p:pic>
      <p:pic>
        <p:nvPicPr>
          <p:cNvPr id="21506" name="Picture 2" descr="http://booksbycassandracarr.com/wordpress/wp-content/uploads/2011/11/tumblr_l2qilc5IZ81qb5gun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27" y="764704"/>
            <a:ext cx="3360373" cy="2520280"/>
          </a:xfrm>
          <a:prstGeom prst="rect">
            <a:avLst/>
          </a:prstGeom>
          <a:noFill/>
        </p:spPr>
      </p:pic>
      <p:pic>
        <p:nvPicPr>
          <p:cNvPr id="21508" name="Picture 4" descr="[emma,+sonya+and+peter+read+a+letter+from+mama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21088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827584" y="0"/>
            <a:ext cx="1800200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580112" y="328498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הֵן קוֹרְא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וֹת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הֵן קורא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סֵפֶר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212976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הֵן קוֹרְא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קורא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עִיתוֹן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805264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הֶן קוֹרְא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/>
              <a:t>.</a:t>
            </a:r>
          </a:p>
          <a:p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הן קורא</a:t>
            </a:r>
            <a:r>
              <a:rPr lang="he-IL" sz="24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ות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2400" dirty="0" smtClean="0">
                <a:solidFill>
                  <a:srgbClr val="7030A0"/>
                </a:solidFill>
                <a:latin typeface="Guttman Yad-Brush" pitchFamily="2" charset="-79"/>
                <a:cs typeface="Guttman Yad-Brush" pitchFamily="2" charset="-79"/>
              </a:rPr>
              <a:t>מִכְתָב</a:t>
            </a:r>
            <a:r>
              <a:rPr lang="he-IL" sz="24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4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22530" name="Picture 2" descr="http://thesignificantwoman.com/wp-content/uploads/2014/02/photodune-3869755-young-women-reading-at-bible-camp-or-study-group-s-2.jpg"/>
          <p:cNvPicPr>
            <a:picLocks noChangeAspect="1" noChangeArrowheads="1"/>
          </p:cNvPicPr>
          <p:nvPr/>
        </p:nvPicPr>
        <p:blipFill>
          <a:blip r:embed="rId2" cstate="print"/>
          <a:srcRect r="18575"/>
          <a:stretch>
            <a:fillRect/>
          </a:stretch>
        </p:blipFill>
        <p:spPr bwMode="auto">
          <a:xfrm>
            <a:off x="5796136" y="692696"/>
            <a:ext cx="3347864" cy="2607860"/>
          </a:xfrm>
          <a:prstGeom prst="rect">
            <a:avLst/>
          </a:prstGeom>
          <a:noFill/>
        </p:spPr>
      </p:pic>
      <p:pic>
        <p:nvPicPr>
          <p:cNvPr id="22532" name="Picture 4" descr="https://encrypted-tbn2.gstatic.com/images?q=tbn:ANd9GcTydEKQteTYXB3OZ9bdlR69CsCGFYKGIVwfr4AqjGQ0FuG3Aeqx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3240360" cy="2538709"/>
          </a:xfrm>
          <a:prstGeom prst="rect">
            <a:avLst/>
          </a:prstGeom>
          <a:noFill/>
        </p:spPr>
      </p:pic>
      <p:pic>
        <p:nvPicPr>
          <p:cNvPr id="22534" name="Picture 6" descr="http://www.corbisimages.com/images/Corbis-42-19378832.jpg?size=67&amp;uid=83933d0a-958f-48c4-87ea-ed606a7ac688"/>
          <p:cNvPicPr>
            <a:picLocks noChangeAspect="1" noChangeArrowheads="1"/>
          </p:cNvPicPr>
          <p:nvPr/>
        </p:nvPicPr>
        <p:blipFill>
          <a:blip r:embed="rId4" cstate="print"/>
          <a:srcRect t="18700"/>
          <a:stretch>
            <a:fillRect/>
          </a:stretch>
        </p:blipFill>
        <p:spPr bwMode="auto">
          <a:xfrm>
            <a:off x="3995936" y="4106506"/>
            <a:ext cx="3384376" cy="275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cache1.asset-cache.net/gc/200188751-001-two-women-reading-newspaper-smiling-gettyimages.jpg?v=1&amp;c=IWSAsset&amp;k=2&amp;d=eG0Ly3O1JucKxqGBmdZMFcdOO%2FR4%2BtpH5vjmawi5yTo4zTDjIfzkVYTnt%2BR1Mo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47830"/>
            <a:ext cx="2808312" cy="280153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David" pitchFamily="2" charset="-79"/>
              </a:rPr>
              <a:t>קוֹרֵא – קוֹרֵא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ת</a:t>
            </a:r>
            <a:r>
              <a:rPr lang="he-IL" dirty="0" smtClean="0">
                <a:cs typeface="David" pitchFamily="2" charset="-79"/>
              </a:rPr>
              <a:t> – קוֹרְאִ</a:t>
            </a:r>
            <a:r>
              <a:rPr lang="he-IL" dirty="0" smtClean="0">
                <a:solidFill>
                  <a:srgbClr val="0070C0"/>
                </a:solidFill>
                <a:cs typeface="David" pitchFamily="2" charset="-79"/>
              </a:rPr>
              <a:t>ים</a:t>
            </a:r>
            <a:r>
              <a:rPr lang="he-IL" dirty="0" smtClean="0">
                <a:cs typeface="David" pitchFamily="2" charset="-79"/>
              </a:rPr>
              <a:t> - קוֹרְא</a:t>
            </a:r>
            <a:r>
              <a:rPr lang="he-IL" dirty="0" smtClean="0">
                <a:solidFill>
                  <a:srgbClr val="C00000"/>
                </a:solidFill>
                <a:cs typeface="David" pitchFamily="2" charset="-79"/>
              </a:rPr>
              <a:t>וֹת</a:t>
            </a:r>
            <a:endParaRPr lang="he-IL" dirty="0">
              <a:solidFill>
                <a:srgbClr val="C00000"/>
              </a:solidFill>
              <a:cs typeface="David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827584" y="0"/>
            <a:ext cx="1800200" cy="7647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580112" y="3284984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הֵן קוֹרְא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וֹת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הֵן קורא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ות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סֵפֶר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536" y="3501008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הֵן קוֹרְא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ות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הן קורא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ות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עִיתוֹן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805264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הֵן קוֹרְא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ות</a:t>
            </a:r>
            <a:r>
              <a:rPr lang="he-IL" sz="2800" dirty="0" smtClean="0">
                <a:cs typeface="David" pitchFamily="2" charset="-79"/>
              </a:rPr>
              <a:t>.</a:t>
            </a:r>
          </a:p>
          <a:p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הן קורא</a:t>
            </a:r>
            <a:r>
              <a:rPr lang="he-IL" sz="2800" dirty="0" smtClean="0">
                <a:solidFill>
                  <a:srgbClr val="C00000"/>
                </a:solidFill>
                <a:latin typeface="Guttman Yad-Brush" pitchFamily="2" charset="-79"/>
                <a:cs typeface="David" pitchFamily="2" charset="-79"/>
              </a:rPr>
              <a:t>ות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uttman Yad-Brush" pitchFamily="2" charset="-79"/>
                <a:cs typeface="David" pitchFamily="2" charset="-79"/>
              </a:rPr>
              <a:t>מִכְתָב</a:t>
            </a:r>
            <a:r>
              <a:rPr lang="he-IL" sz="2800" dirty="0" smtClean="0">
                <a:latin typeface="Guttman Yad-Brush" pitchFamily="2" charset="-79"/>
                <a:cs typeface="David" pitchFamily="2" charset="-79"/>
              </a:rPr>
              <a:t>.</a:t>
            </a:r>
            <a:endParaRPr lang="he-IL" sz="2800" dirty="0">
              <a:latin typeface="Guttman Yad-Brush" pitchFamily="2" charset="-79"/>
              <a:cs typeface="David" pitchFamily="2" charset="-79"/>
            </a:endParaRPr>
          </a:p>
        </p:txBody>
      </p:sp>
      <p:pic>
        <p:nvPicPr>
          <p:cNvPr id="23554" name="Picture 2" descr="http://vintageprintable.swivelchairmedia.com/wp-content/uploads/2010/11/Portrait%20-%20Painting%20-%20Women%20reading%20a%20letter%20on%20a%20couch-784x1024.jpg"/>
          <p:cNvPicPr>
            <a:picLocks noChangeAspect="1" noChangeArrowheads="1"/>
          </p:cNvPicPr>
          <p:nvPr/>
        </p:nvPicPr>
        <p:blipFill>
          <a:blip r:embed="rId3" cstate="print"/>
          <a:srcRect t="12384"/>
          <a:stretch>
            <a:fillRect/>
          </a:stretch>
        </p:blipFill>
        <p:spPr bwMode="auto">
          <a:xfrm>
            <a:off x="3995936" y="4056281"/>
            <a:ext cx="2448272" cy="2801719"/>
          </a:xfrm>
          <a:prstGeom prst="rect">
            <a:avLst/>
          </a:prstGeom>
          <a:noFill/>
        </p:spPr>
      </p:pic>
      <p:pic>
        <p:nvPicPr>
          <p:cNvPr id="23556" name="Picture 4" descr="http://static.squarespace.com/static/5296a46de4b06bb4b8f24ab6/5296a55ee4b0003dba9fa393/5369a2dee4b0e6696c205638/1399562838665/women.png?format=100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92696"/>
            <a:ext cx="3419872" cy="2601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387</Words>
  <Application>Microsoft Office PowerPoint</Application>
  <PresentationFormat>‫הצגה על המסך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מצגת של PowerPoint</vt:lpstr>
      <vt:lpstr>קוֹרֵא – קוֹרֵאת – קוֹרְאִים - קוֹרְאוֹת</vt:lpstr>
      <vt:lpstr>קוֹרֵא – קוֹרֵאת – קוֹרְאִים - קוֹרְאוֹת</vt:lpstr>
      <vt:lpstr>קוֹרֵא – קוֹרֵאת – קוֹרְאִים - קוֹרְאוֹת</vt:lpstr>
      <vt:lpstr>קוֹרֵא – קוֹרֵאת – קוֹרְאִים - קוֹרְאוֹת</vt:lpstr>
      <vt:lpstr>קוֹרֵא – קוֹרֵאת – קוֹרְאִים - קוֹרְאוֹת</vt:lpstr>
      <vt:lpstr>קוֹרֵא – קוֹרֵאת – קוֹרְאִים - קוֹרְאוֹת</vt:lpstr>
      <vt:lpstr>קוֹרֵא – קוֹרֵאת – קוֹרְאִים - קוֹרְאוֹת</vt:lpstr>
      <vt:lpstr>קוֹרֵא – קוֹרֵאת – קוֹרְאִים - קוֹרְאוֹת</vt:lpstr>
      <vt:lpstr>עוֹבֵד – עוֹבֶדֶת – עוֹבְדִים - עוֹבְדוֹת</vt:lpstr>
      <vt:lpstr>עוֹבֵד – עוֹבֶדֶת – עוֹבְדִים - עוֹבְדוֹת</vt:lpstr>
      <vt:lpstr>עוֹבֵד – עוֹבֶדֶת – עוֹבְדִים - עוֹבְדוֹת</vt:lpstr>
      <vt:lpstr>עוֹבֵד – עוֹבֶדֶת – עוֹבְדִים - עוֹבְדוֹת</vt:lpstr>
      <vt:lpstr>כּוֹתֵב – כּוֹתֶבֶת – כּוֹתְבִים - כּוֹתְבוֹת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קורא  כותב</dc:title>
  <dc:creator>USER</dc:creator>
  <cp:lastModifiedBy>Student</cp:lastModifiedBy>
  <cp:revision>46</cp:revision>
  <dcterms:created xsi:type="dcterms:W3CDTF">2012-11-06T11:19:39Z</dcterms:created>
  <dcterms:modified xsi:type="dcterms:W3CDTF">2016-03-26T11:06:41Z</dcterms:modified>
</cp:coreProperties>
</file>