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0913400-816C-4C6C-A763-0E98C774B67E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EA0CCC2-7E31-4420-AFD7-AFDC48712B7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32" name="מלבן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מלבן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מלבן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מלבן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מלבן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56" name="מלבן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מלבן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מלבן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מלבן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צורה חופשית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צורה חופשית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צורה חופשית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צורה חופשית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צורה חופשית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צורה חופשית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צורה חופשית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צורה חופשית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צורה חופשית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צורה חופשית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צורה חופשית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צורה חופשית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צורה חופשית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צורה חופשית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צורה חופשית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מלבן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מלבן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מלבן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מלבן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מלבן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6" name="מלבן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מלבן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מלבן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מלבן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מלבן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מלבן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מלבן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מלבן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מלבן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מחבר ישר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קבוצה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מחבר ישר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מחבר ישר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מחבר ישר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כותרת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e-IL" smtClean="0"/>
              <a:t>לחץ על הסמל כדי להוסיף תמונה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grpSp>
        <p:nvGrpSpPr>
          <p:cNvPr id="14" name="קבוצה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מחבר ישר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מחבר ישר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מחבר ישר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קבוצה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מחבר ישר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מחבר ישר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מחבר ישר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מלבן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מלבן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מלבן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מלבן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מלבן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מלבן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מלבן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35E2D40-D8C2-43EE-BB74-694CD550A14F}" type="datetimeFigureOut">
              <a:rPr lang="he-IL" smtClean="0"/>
              <a:pPr/>
              <a:t>י"ב/תמוז/תשע"ב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595B39C-53E4-46F1-86C1-DE6F5DAB4AB0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85786" y="2071678"/>
            <a:ext cx="7772400" cy="1975104"/>
          </a:xfrm>
        </p:spPr>
        <p:txBody>
          <a:bodyPr/>
          <a:lstStyle/>
          <a:p>
            <a:pPr algn="ctr"/>
            <a:r>
              <a:rPr lang="he-IL" dirty="0" smtClean="0">
                <a:latin typeface="Arial" pitchFamily="34" charset="0"/>
                <a:cs typeface="Arial" pitchFamily="34" charset="0"/>
              </a:rPr>
              <a:t>בנין פיעל זמן עבר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714348" y="2571744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he-IL" sz="4000" b="1" dirty="0" smtClean="0">
                <a:latin typeface="Arial" pitchFamily="34" charset="0"/>
                <a:cs typeface="Arial" pitchFamily="34" charset="0"/>
              </a:rPr>
              <a:t>תרגול</a:t>
            </a:r>
            <a:endParaRPr lang="he-IL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83211" y="5072074"/>
            <a:ext cx="2335896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דבורה ד.</a:t>
            </a: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אולפן "בית העולה" חולון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type="subTitle" idx="1"/>
          </p:nvPr>
        </p:nvSpPr>
        <p:spPr>
          <a:xfrm>
            <a:off x="857224" y="1571612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he-IL" sz="6600" dirty="0" smtClean="0">
                <a:latin typeface="Arial" pitchFamily="34" charset="0"/>
                <a:cs typeface="Arial" pitchFamily="34" charset="0"/>
              </a:rPr>
              <a:t>מה הם אומרים ?</a:t>
            </a:r>
            <a:endParaRPr lang="he-IL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72465" y="4500570"/>
            <a:ext cx="507061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dirty="0" smtClean="0">
                <a:latin typeface="Arial" pitchFamily="34" charset="0"/>
                <a:cs typeface="Arial" pitchFamily="34" charset="0"/>
              </a:rPr>
              <a:t>השתמשו בפעלים </a:t>
            </a:r>
            <a:r>
              <a:rPr lang="he-IL" sz="3600" smtClean="0">
                <a:latin typeface="Arial" pitchFamily="34" charset="0"/>
                <a:cs typeface="Arial" pitchFamily="34" charset="0"/>
              </a:rPr>
              <a:t>בזמן עבר</a:t>
            </a:r>
            <a:endParaRPr lang="he-IL" sz="3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לדבר לשלם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85860"/>
            <a:ext cx="9144000" cy="37073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he-IL" sz="7200" dirty="0" smtClean="0"/>
              <a:t>1</a:t>
            </a:r>
            <a:endParaRPr lang="he-IL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7000892" y="214290"/>
            <a:ext cx="1151277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 smtClean="0">
                <a:latin typeface="Arial" pitchFamily="34" charset="0"/>
                <a:cs typeface="Arial" pitchFamily="34" charset="0"/>
              </a:rPr>
              <a:t>דוגמה</a:t>
            </a:r>
            <a:endParaRPr lang="he-IL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מחבר חץ ישר 5"/>
          <p:cNvCxnSpPr/>
          <p:nvPr/>
        </p:nvCxnSpPr>
        <p:spPr>
          <a:xfrm rot="5400000">
            <a:off x="7500958" y="1000108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לבקר לצלצל לדבר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355190"/>
            <a:ext cx="9144000" cy="37073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he-IL" sz="7200" dirty="0" smtClean="0"/>
              <a:t>2</a:t>
            </a:r>
            <a:endParaRPr lang="he-IL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לבשל לסדר לשחק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8602"/>
            <a:ext cx="9153160" cy="37110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he-IL" sz="7200" dirty="0" smtClean="0"/>
              <a:t>3</a:t>
            </a:r>
            <a:endParaRPr lang="he-IL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לעשן לשחק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4422"/>
            <a:ext cx="9153160" cy="37110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he-IL" sz="7200" dirty="0" smtClean="0"/>
              <a:t>4</a:t>
            </a:r>
            <a:endParaRPr lang="he-IL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מטרו">
  <a:themeElements>
    <a:clrScheme name="מטרו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מטרו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מטרו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49</TotalTime>
  <Words>27</Words>
  <Application>Microsoft Office PowerPoint</Application>
  <PresentationFormat>‫הצגה על המסך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מטרו</vt:lpstr>
      <vt:lpstr>בנין פיעל זמן עבר</vt:lpstr>
      <vt:lpstr>שקופית 2</vt:lpstr>
      <vt:lpstr>שקופית 3</vt:lpstr>
      <vt:lpstr>שקופית 4</vt:lpstr>
      <vt:lpstr>שקופית 5</vt:lpstr>
      <vt:lpstr>שקופית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בנין פיעל זמן עבר</dc:title>
  <dc:creator>WINDOWS7</dc:creator>
  <cp:lastModifiedBy>WINDOWS7</cp:lastModifiedBy>
  <cp:revision>8</cp:revision>
  <dcterms:created xsi:type="dcterms:W3CDTF">2012-06-30T18:35:02Z</dcterms:created>
  <dcterms:modified xsi:type="dcterms:W3CDTF">2012-07-02T09:54:34Z</dcterms:modified>
</cp:coreProperties>
</file>