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62" r:id="rId10"/>
    <p:sldId id="263" r:id="rId11"/>
    <p:sldId id="264" r:id="rId12"/>
    <p:sldId id="265" r:id="rId13"/>
    <p:sldId id="266" r:id="rId14"/>
    <p:sldId id="269" r:id="rId15"/>
    <p:sldId id="276" r:id="rId16"/>
    <p:sldId id="277" r:id="rId17"/>
    <p:sldId id="267" r:id="rId18"/>
    <p:sldId id="268" r:id="rId19"/>
    <p:sldId id="270" r:id="rId20"/>
    <p:sldId id="271" r:id="rId21"/>
    <p:sldId id="272" r:id="rId22"/>
    <p:sldId id="273" r:id="rId23"/>
    <p:sldId id="279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BCE4F-F900-4F3C-8B56-4CC8C73966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4EF50CA-AD66-4F71-9944-E6E1666ED04D}">
      <dgm:prSet phldrT="[טקסט]"/>
      <dgm:spPr>
        <a:solidFill>
          <a:schemeClr val="tx2">
            <a:lumMod val="60000"/>
            <a:lumOff val="4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he-IL" b="1" dirty="0" smtClean="0">
              <a:solidFill>
                <a:srgbClr val="FF0000"/>
              </a:solidFill>
            </a:rPr>
            <a:t>לפני ה</a:t>
          </a:r>
          <a:r>
            <a:rPr lang="he-IL" b="1" dirty="0" smtClean="0">
              <a:solidFill>
                <a:schemeClr val="tx1"/>
              </a:solidFill>
            </a:rPr>
            <a:t> + שם עצם</a:t>
          </a:r>
          <a:endParaRPr lang="he-IL" b="1" dirty="0">
            <a:solidFill>
              <a:schemeClr val="tx1"/>
            </a:solidFill>
          </a:endParaRPr>
        </a:p>
      </dgm:t>
    </dgm:pt>
    <dgm:pt modelId="{A516DDEF-368B-45DF-8196-AAEFEE674B37}" type="parTrans" cxnId="{E2D36BD6-DB12-4E39-852B-F3529EF848F9}">
      <dgm:prSet/>
      <dgm:spPr/>
      <dgm:t>
        <a:bodyPr/>
        <a:lstStyle/>
        <a:p>
          <a:pPr rtl="1"/>
          <a:endParaRPr lang="he-IL"/>
        </a:p>
      </dgm:t>
    </dgm:pt>
    <dgm:pt modelId="{390F1180-53A6-4A83-9CFC-41DA5834BF18}" type="sibTrans" cxnId="{E2D36BD6-DB12-4E39-852B-F3529EF848F9}">
      <dgm:prSet/>
      <dgm:spPr/>
      <dgm:t>
        <a:bodyPr/>
        <a:lstStyle/>
        <a:p>
          <a:pPr rtl="1"/>
          <a:endParaRPr lang="he-IL"/>
        </a:p>
      </dgm:t>
    </dgm:pt>
    <dgm:pt modelId="{2A0C3929-6A55-4F31-B94D-E13F68DC4DE4}">
      <dgm:prSet phldrT="[טקסט]"/>
      <dgm:spPr>
        <a:solidFill>
          <a:schemeClr val="tx2">
            <a:lumMod val="60000"/>
            <a:lumOff val="4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he-IL" b="1" dirty="0" smtClean="0">
              <a:solidFill>
                <a:srgbClr val="FF0000"/>
              </a:solidFill>
            </a:rPr>
            <a:t>לפני ש</a:t>
          </a:r>
          <a:r>
            <a:rPr lang="he-IL" b="1" dirty="0" smtClean="0">
              <a:solidFill>
                <a:schemeClr val="tx1"/>
              </a:solidFill>
            </a:rPr>
            <a:t> + משפט (פועל)</a:t>
          </a:r>
          <a:endParaRPr lang="he-IL" b="1" dirty="0">
            <a:solidFill>
              <a:schemeClr val="tx1"/>
            </a:solidFill>
          </a:endParaRPr>
        </a:p>
      </dgm:t>
    </dgm:pt>
    <dgm:pt modelId="{55CA7847-F2D2-4420-8F59-26707486C842}" type="parTrans" cxnId="{2893A669-53CC-4421-A281-A475B7047976}">
      <dgm:prSet/>
      <dgm:spPr/>
      <dgm:t>
        <a:bodyPr/>
        <a:lstStyle/>
        <a:p>
          <a:pPr rtl="1"/>
          <a:endParaRPr lang="he-IL"/>
        </a:p>
      </dgm:t>
    </dgm:pt>
    <dgm:pt modelId="{991DC896-66B3-4B4E-A80E-592045043137}" type="sibTrans" cxnId="{2893A669-53CC-4421-A281-A475B7047976}">
      <dgm:prSet/>
      <dgm:spPr/>
      <dgm:t>
        <a:bodyPr/>
        <a:lstStyle/>
        <a:p>
          <a:pPr rtl="1"/>
          <a:endParaRPr lang="he-IL"/>
        </a:p>
      </dgm:t>
    </dgm:pt>
    <dgm:pt modelId="{F4B95B3E-33C6-4253-996F-BCF9FA7FAE55}" type="pres">
      <dgm:prSet presAssocID="{785BCE4F-F900-4F3C-8B56-4CC8C73966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42056A51-40EA-431F-ABFC-B9FB71CAA77C}" type="pres">
      <dgm:prSet presAssocID="{44EF50CA-AD66-4F71-9944-E6E1666ED04D}" presName="parentText" presStyleLbl="node1" presStyleIdx="0" presStyleCnt="2" custLinFactNeighborX="388" custLinFactNeighborY="-298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8EABD10-2749-424A-AFC5-63C1970DE4DD}" type="pres">
      <dgm:prSet presAssocID="{390F1180-53A6-4A83-9CFC-41DA5834BF18}" presName="spacer" presStyleCnt="0"/>
      <dgm:spPr/>
    </dgm:pt>
    <dgm:pt modelId="{331D906C-6D40-4126-8A16-4CC2673BD917}" type="pres">
      <dgm:prSet presAssocID="{2A0C3929-6A55-4F31-B94D-E13F68DC4DE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ECE99E04-F63F-4740-A773-86D742D9978C}" type="presOf" srcId="{785BCE4F-F900-4F3C-8B56-4CC8C7396662}" destId="{F4B95B3E-33C6-4253-996F-BCF9FA7FAE55}" srcOrd="0" destOrd="0" presId="urn:microsoft.com/office/officeart/2005/8/layout/vList2"/>
    <dgm:cxn modelId="{E2D36BD6-DB12-4E39-852B-F3529EF848F9}" srcId="{785BCE4F-F900-4F3C-8B56-4CC8C7396662}" destId="{44EF50CA-AD66-4F71-9944-E6E1666ED04D}" srcOrd="0" destOrd="0" parTransId="{A516DDEF-368B-45DF-8196-AAEFEE674B37}" sibTransId="{390F1180-53A6-4A83-9CFC-41DA5834BF18}"/>
    <dgm:cxn modelId="{2893A669-53CC-4421-A281-A475B7047976}" srcId="{785BCE4F-F900-4F3C-8B56-4CC8C7396662}" destId="{2A0C3929-6A55-4F31-B94D-E13F68DC4DE4}" srcOrd="1" destOrd="0" parTransId="{55CA7847-F2D2-4420-8F59-26707486C842}" sibTransId="{991DC896-66B3-4B4E-A80E-592045043137}"/>
    <dgm:cxn modelId="{8F2CD967-C6F3-4E02-94E0-C767AA1B45D9}" type="presOf" srcId="{44EF50CA-AD66-4F71-9944-E6E1666ED04D}" destId="{42056A51-40EA-431F-ABFC-B9FB71CAA77C}" srcOrd="0" destOrd="0" presId="urn:microsoft.com/office/officeart/2005/8/layout/vList2"/>
    <dgm:cxn modelId="{4E896943-5E5E-47BE-860F-50956CC53E47}" type="presOf" srcId="{2A0C3929-6A55-4F31-B94D-E13F68DC4DE4}" destId="{331D906C-6D40-4126-8A16-4CC2673BD917}" srcOrd="0" destOrd="0" presId="urn:microsoft.com/office/officeart/2005/8/layout/vList2"/>
    <dgm:cxn modelId="{93E22292-EE69-4014-8914-4E1A828605AF}" type="presParOf" srcId="{F4B95B3E-33C6-4253-996F-BCF9FA7FAE55}" destId="{42056A51-40EA-431F-ABFC-B9FB71CAA77C}" srcOrd="0" destOrd="0" presId="urn:microsoft.com/office/officeart/2005/8/layout/vList2"/>
    <dgm:cxn modelId="{846685B9-C3FF-489D-85F3-6C682851AB7A}" type="presParOf" srcId="{F4B95B3E-33C6-4253-996F-BCF9FA7FAE55}" destId="{88EABD10-2749-424A-AFC5-63C1970DE4DD}" srcOrd="1" destOrd="0" presId="urn:microsoft.com/office/officeart/2005/8/layout/vList2"/>
    <dgm:cxn modelId="{D9FD530C-82CA-45F1-8955-1C73953B3717}" type="presParOf" srcId="{F4B95B3E-33C6-4253-996F-BCF9FA7FAE55}" destId="{331D906C-6D40-4126-8A16-4CC2673BD91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83BF50E-76F9-47B1-9B2E-9C2DAAD4A3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B7916A5-E49C-4289-9AF0-15BEA232787A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 dirty="0"/>
        </a:p>
      </dgm:t>
    </dgm:pt>
    <dgm:pt modelId="{74B05332-EAF7-41E9-8B51-84D35093DD50}" type="parTrans" cxnId="{1451E7A2-E2C8-4E04-A044-1898D9D7D8CC}">
      <dgm:prSet/>
      <dgm:spPr/>
      <dgm:t>
        <a:bodyPr/>
        <a:lstStyle/>
        <a:p>
          <a:pPr rtl="1"/>
          <a:endParaRPr lang="he-IL"/>
        </a:p>
      </dgm:t>
    </dgm:pt>
    <dgm:pt modelId="{844940BA-F9BD-4E38-89BF-05203F0461EA}" type="sibTrans" cxnId="{1451E7A2-E2C8-4E04-A044-1898D9D7D8CC}">
      <dgm:prSet/>
      <dgm:spPr/>
      <dgm:t>
        <a:bodyPr/>
        <a:lstStyle/>
        <a:p>
          <a:pPr rtl="1"/>
          <a:endParaRPr lang="he-IL"/>
        </a:p>
      </dgm:t>
    </dgm:pt>
    <dgm:pt modelId="{7BC4BAA8-22E6-4493-BE17-7A634986B16E}" type="pres">
      <dgm:prSet presAssocID="{283BF50E-76F9-47B1-9B2E-9C2DAAD4A3E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8CD6267C-B890-4A46-938B-076DED9F7922}" type="pres">
      <dgm:prSet presAssocID="{CB7916A5-E49C-4289-9AF0-15BEA232787A}" presName="parentText" presStyleLbl="node1" presStyleIdx="0" presStyleCnt="1" custLinFactY="-20302" custLinFactNeighborX="17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1451E7A2-E2C8-4E04-A044-1898D9D7D8CC}" srcId="{283BF50E-76F9-47B1-9B2E-9C2DAAD4A3EE}" destId="{CB7916A5-E49C-4289-9AF0-15BEA232787A}" srcOrd="0" destOrd="0" parTransId="{74B05332-EAF7-41E9-8B51-84D35093DD50}" sibTransId="{844940BA-F9BD-4E38-89BF-05203F0461EA}"/>
    <dgm:cxn modelId="{25EE7586-5902-4F11-B507-291F1043CF43}" type="presOf" srcId="{CB7916A5-E49C-4289-9AF0-15BEA232787A}" destId="{8CD6267C-B890-4A46-938B-076DED9F7922}" srcOrd="0" destOrd="0" presId="urn:microsoft.com/office/officeart/2005/8/layout/vList2"/>
    <dgm:cxn modelId="{E7C3BB9F-2F9A-4547-875E-2C5F200BCC0A}" type="presOf" srcId="{283BF50E-76F9-47B1-9B2E-9C2DAAD4A3EE}" destId="{7BC4BAA8-22E6-4493-BE17-7A634986B16E}" srcOrd="0" destOrd="0" presId="urn:microsoft.com/office/officeart/2005/8/layout/vList2"/>
    <dgm:cxn modelId="{A60161B2-30AC-4430-AF63-615A12D57C8B}" type="presParOf" srcId="{7BC4BAA8-22E6-4493-BE17-7A634986B16E}" destId="{8CD6267C-B890-4A46-938B-076DED9F79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FC7956A-64B9-410F-8F03-6DA0B3880C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FCC87C58-D601-4FC7-BB25-6E2C25A007D8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/>
        </a:p>
      </dgm:t>
    </dgm:pt>
    <dgm:pt modelId="{6351847E-E876-4D6B-AC49-824C7952F045}" type="parTrans" cxnId="{99F67D39-5748-4357-BD0C-3ACD11BFF5C5}">
      <dgm:prSet/>
      <dgm:spPr/>
      <dgm:t>
        <a:bodyPr/>
        <a:lstStyle/>
        <a:p>
          <a:pPr rtl="1"/>
          <a:endParaRPr lang="he-IL"/>
        </a:p>
      </dgm:t>
    </dgm:pt>
    <dgm:pt modelId="{7CA562D2-A3FA-429C-8123-F8012AC8FCC9}" type="sibTrans" cxnId="{99F67D39-5748-4357-BD0C-3ACD11BFF5C5}">
      <dgm:prSet/>
      <dgm:spPr/>
      <dgm:t>
        <a:bodyPr/>
        <a:lstStyle/>
        <a:p>
          <a:pPr rtl="1"/>
          <a:endParaRPr lang="he-IL"/>
        </a:p>
      </dgm:t>
    </dgm:pt>
    <dgm:pt modelId="{35803E72-C6F4-47B9-872C-A3B82D93F941}">
      <dgm:prSet phldrT="[טקסט]" phldr="1"/>
      <dgm:spPr>
        <a:solidFill>
          <a:schemeClr val="tx2">
            <a:lumMod val="60000"/>
            <a:lumOff val="4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rtl="1"/>
          <a:endParaRPr lang="he-IL" dirty="0"/>
        </a:p>
      </dgm:t>
    </dgm:pt>
    <dgm:pt modelId="{1F72878A-68CD-49CE-A425-C951A1660880}" type="sibTrans" cxnId="{E6CB9B4B-D726-4229-AB40-7BE80B9E6F8F}">
      <dgm:prSet/>
      <dgm:spPr/>
      <dgm:t>
        <a:bodyPr/>
        <a:lstStyle/>
        <a:p>
          <a:pPr rtl="1"/>
          <a:endParaRPr lang="he-IL"/>
        </a:p>
      </dgm:t>
    </dgm:pt>
    <dgm:pt modelId="{4653CB0E-AEFE-4397-A9D3-4CFB0B94BCDA}" type="parTrans" cxnId="{E6CB9B4B-D726-4229-AB40-7BE80B9E6F8F}">
      <dgm:prSet/>
      <dgm:spPr/>
      <dgm:t>
        <a:bodyPr/>
        <a:lstStyle/>
        <a:p>
          <a:pPr rtl="1"/>
          <a:endParaRPr lang="he-IL"/>
        </a:p>
      </dgm:t>
    </dgm:pt>
    <dgm:pt modelId="{44550E43-6CDB-4F8B-885F-035541B305DA}" type="pres">
      <dgm:prSet presAssocID="{1FC7956A-64B9-410F-8F03-6DA0B3880C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B37D19B1-98ED-4A39-9380-EEFC3DB12988}" type="pres">
      <dgm:prSet presAssocID="{FCC87C58-D601-4FC7-BB25-6E2C25A007D8}" presName="parentText" presStyleLbl="node1" presStyleIdx="0" presStyleCnt="2" custLinFactY="-59246" custLinFactNeighborX="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D448165-1911-4A72-B42C-C48062AA09DB}" type="pres">
      <dgm:prSet presAssocID="{7CA562D2-A3FA-429C-8123-F8012AC8FCC9}" presName="spacer" presStyleCnt="0"/>
      <dgm:spPr/>
    </dgm:pt>
    <dgm:pt modelId="{F2ABB954-95E6-4A20-A4F0-D098D194852A}" type="pres">
      <dgm:prSet presAssocID="{35803E72-C6F4-47B9-872C-A3B82D93F941}" presName="parentText" presStyleLbl="node1" presStyleIdx="1" presStyleCnt="2" custLinFactY="-60435" custLinFactNeighborX="2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A66DFBA4-C216-4BD1-98BC-84D1F562BC60}" type="presOf" srcId="{FCC87C58-D601-4FC7-BB25-6E2C25A007D8}" destId="{B37D19B1-98ED-4A39-9380-EEFC3DB12988}" srcOrd="0" destOrd="0" presId="urn:microsoft.com/office/officeart/2005/8/layout/vList2"/>
    <dgm:cxn modelId="{99F67D39-5748-4357-BD0C-3ACD11BFF5C5}" srcId="{1FC7956A-64B9-410F-8F03-6DA0B3880C07}" destId="{FCC87C58-D601-4FC7-BB25-6E2C25A007D8}" srcOrd="0" destOrd="0" parTransId="{6351847E-E876-4D6B-AC49-824C7952F045}" sibTransId="{7CA562D2-A3FA-429C-8123-F8012AC8FCC9}"/>
    <dgm:cxn modelId="{ADC55C80-F403-4187-BF16-B9D6AF9948BF}" type="presOf" srcId="{1FC7956A-64B9-410F-8F03-6DA0B3880C07}" destId="{44550E43-6CDB-4F8B-885F-035541B305DA}" srcOrd="0" destOrd="0" presId="urn:microsoft.com/office/officeart/2005/8/layout/vList2"/>
    <dgm:cxn modelId="{8107DB19-33A6-459E-9C86-2E6DF933F0A4}" type="presOf" srcId="{35803E72-C6F4-47B9-872C-A3B82D93F941}" destId="{F2ABB954-95E6-4A20-A4F0-D098D194852A}" srcOrd="0" destOrd="0" presId="urn:microsoft.com/office/officeart/2005/8/layout/vList2"/>
    <dgm:cxn modelId="{E6CB9B4B-D726-4229-AB40-7BE80B9E6F8F}" srcId="{1FC7956A-64B9-410F-8F03-6DA0B3880C07}" destId="{35803E72-C6F4-47B9-872C-A3B82D93F941}" srcOrd="1" destOrd="0" parTransId="{4653CB0E-AEFE-4397-A9D3-4CFB0B94BCDA}" sibTransId="{1F72878A-68CD-49CE-A425-C951A1660880}"/>
    <dgm:cxn modelId="{CB76CB7E-5617-4F96-830B-B93451B3F917}" type="presParOf" srcId="{44550E43-6CDB-4F8B-885F-035541B305DA}" destId="{B37D19B1-98ED-4A39-9380-EEFC3DB12988}" srcOrd="0" destOrd="0" presId="urn:microsoft.com/office/officeart/2005/8/layout/vList2"/>
    <dgm:cxn modelId="{FDDBB592-92A2-46C7-88D7-2A7A15596928}" type="presParOf" srcId="{44550E43-6CDB-4F8B-885F-035541B305DA}" destId="{0D448165-1911-4A72-B42C-C48062AA09DB}" srcOrd="1" destOrd="0" presId="urn:microsoft.com/office/officeart/2005/8/layout/vList2"/>
    <dgm:cxn modelId="{87586282-60C7-40AB-AAEB-69ACA9116062}" type="presParOf" srcId="{44550E43-6CDB-4F8B-885F-035541B305DA}" destId="{F2ABB954-95E6-4A20-A4F0-D098D194852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89C381-5554-41F3-BC51-32C6FB85B0C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0F7298E0-498F-4409-BB77-16DB43900CF4}">
      <dgm:prSet phldrT="[טקסט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 sz="3600" dirty="0"/>
        </a:p>
      </dgm:t>
    </dgm:pt>
    <dgm:pt modelId="{FE09FFF9-4220-43B5-B0EE-1D2F53E55D83}" type="parTrans" cxnId="{556B23FB-2C3F-4901-8017-91639FAD6DB9}">
      <dgm:prSet/>
      <dgm:spPr/>
      <dgm:t>
        <a:bodyPr/>
        <a:lstStyle/>
        <a:p>
          <a:pPr rtl="1"/>
          <a:endParaRPr lang="he-IL"/>
        </a:p>
      </dgm:t>
    </dgm:pt>
    <dgm:pt modelId="{CAA413BA-3FE9-4C1F-B00A-7C694CB44D81}" type="sibTrans" cxnId="{556B23FB-2C3F-4901-8017-91639FAD6DB9}">
      <dgm:prSet/>
      <dgm:spPr/>
      <dgm:t>
        <a:bodyPr/>
        <a:lstStyle/>
        <a:p>
          <a:pPr rtl="1"/>
          <a:endParaRPr lang="he-IL"/>
        </a:p>
      </dgm:t>
    </dgm:pt>
    <dgm:pt modelId="{1175CE3C-1754-4947-BB69-5D7A7698523B}" type="pres">
      <dgm:prSet presAssocID="{3C89C381-5554-41F3-BC51-32C6FB85B0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7BCB4DF1-A097-4D19-83FE-BD6FE665A479}" type="pres">
      <dgm:prSet presAssocID="{0F7298E0-498F-4409-BB77-16DB43900CF4}" presName="parentText" presStyleLbl="node1" presStyleIdx="0" presStyleCnt="1" custLinFactNeighborX="258" custLinFactNeighborY="-8424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275DD4E5-7E0E-457A-9342-08D003F8983F}" type="presOf" srcId="{0F7298E0-498F-4409-BB77-16DB43900CF4}" destId="{7BCB4DF1-A097-4D19-83FE-BD6FE665A479}" srcOrd="0" destOrd="0" presId="urn:microsoft.com/office/officeart/2005/8/layout/vList2"/>
    <dgm:cxn modelId="{060CFEAE-76EF-4185-9EB9-B4891A71037A}" type="presOf" srcId="{3C89C381-5554-41F3-BC51-32C6FB85B0C1}" destId="{1175CE3C-1754-4947-BB69-5D7A7698523B}" srcOrd="0" destOrd="0" presId="urn:microsoft.com/office/officeart/2005/8/layout/vList2"/>
    <dgm:cxn modelId="{556B23FB-2C3F-4901-8017-91639FAD6DB9}" srcId="{3C89C381-5554-41F3-BC51-32C6FB85B0C1}" destId="{0F7298E0-498F-4409-BB77-16DB43900CF4}" srcOrd="0" destOrd="0" parTransId="{FE09FFF9-4220-43B5-B0EE-1D2F53E55D83}" sibTransId="{CAA413BA-3FE9-4C1F-B00A-7C694CB44D81}"/>
    <dgm:cxn modelId="{880C7CCD-4523-44AF-AFC4-9B48C9D5497E}" type="presParOf" srcId="{1175CE3C-1754-4947-BB69-5D7A7698523B}" destId="{7BCB4DF1-A097-4D19-83FE-BD6FE665A47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9B2B9C-F68B-4EC0-9F86-8201A2AF0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27A2AB07-5ABC-4211-949E-18556E39C6E9}">
      <dgm:prSet phldrT="[טקסט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 dirty="0"/>
        </a:p>
      </dgm:t>
    </dgm:pt>
    <dgm:pt modelId="{98150513-2140-4353-98E3-F3671626CD4E}" type="parTrans" cxnId="{2BEEFCE1-0459-4DFA-97C2-195A9987FF2E}">
      <dgm:prSet/>
      <dgm:spPr/>
      <dgm:t>
        <a:bodyPr/>
        <a:lstStyle/>
        <a:p>
          <a:pPr rtl="1"/>
          <a:endParaRPr lang="he-IL"/>
        </a:p>
      </dgm:t>
    </dgm:pt>
    <dgm:pt modelId="{6A3FED07-347D-4853-AF6F-6D48B9D82428}" type="sibTrans" cxnId="{2BEEFCE1-0459-4DFA-97C2-195A9987FF2E}">
      <dgm:prSet/>
      <dgm:spPr/>
      <dgm:t>
        <a:bodyPr/>
        <a:lstStyle/>
        <a:p>
          <a:pPr rtl="1"/>
          <a:endParaRPr lang="he-IL"/>
        </a:p>
      </dgm:t>
    </dgm:pt>
    <dgm:pt modelId="{91BF3BBE-098E-4540-91C1-1DBEB8609552}" type="pres">
      <dgm:prSet presAssocID="{899B2B9C-F68B-4EC0-9F86-8201A2AF0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BAD5445-D003-4F16-AC70-8428B659E943}" type="pres">
      <dgm:prSet presAssocID="{27A2AB07-5ABC-4211-949E-18556E39C6E9}" presName="parentText" presStyleLbl="node1" presStyleIdx="0" presStyleCnt="1" custLinFactY="-20302" custLinFactNeighborX="-58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5344EAB-9DF0-459F-8931-50D7191DE4CA}" type="presOf" srcId="{27A2AB07-5ABC-4211-949E-18556E39C6E9}" destId="{0BAD5445-D003-4F16-AC70-8428B659E943}" srcOrd="0" destOrd="0" presId="urn:microsoft.com/office/officeart/2005/8/layout/vList2"/>
    <dgm:cxn modelId="{2BEEFCE1-0459-4DFA-97C2-195A9987FF2E}" srcId="{899B2B9C-F68B-4EC0-9F86-8201A2AF084F}" destId="{27A2AB07-5ABC-4211-949E-18556E39C6E9}" srcOrd="0" destOrd="0" parTransId="{98150513-2140-4353-98E3-F3671626CD4E}" sibTransId="{6A3FED07-347D-4853-AF6F-6D48B9D82428}"/>
    <dgm:cxn modelId="{05A99C6E-F001-4D5B-9323-61752746986D}" type="presOf" srcId="{899B2B9C-F68B-4EC0-9F86-8201A2AF084F}" destId="{91BF3BBE-098E-4540-91C1-1DBEB8609552}" srcOrd="0" destOrd="0" presId="urn:microsoft.com/office/officeart/2005/8/layout/vList2"/>
    <dgm:cxn modelId="{235F099E-DF06-46BE-9BE4-A50C8AF57191}" type="presParOf" srcId="{91BF3BBE-098E-4540-91C1-1DBEB8609552}" destId="{0BAD5445-D003-4F16-AC70-8428B659E9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52D81C-A13B-417B-BE10-085FE07B8F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4EE077CA-48FF-4C11-B35F-31417D09E46A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 dirty="0"/>
        </a:p>
      </dgm:t>
    </dgm:pt>
    <dgm:pt modelId="{2B7746E8-8C30-4491-92B9-87D1364BC565}" type="parTrans" cxnId="{BE2C8EE3-2AE5-4FAB-B45B-FE17CD10441D}">
      <dgm:prSet/>
      <dgm:spPr/>
      <dgm:t>
        <a:bodyPr/>
        <a:lstStyle/>
        <a:p>
          <a:pPr rtl="1"/>
          <a:endParaRPr lang="he-IL"/>
        </a:p>
      </dgm:t>
    </dgm:pt>
    <dgm:pt modelId="{500CD0E1-E72E-4FAE-A2BA-BC88B6A13B05}" type="sibTrans" cxnId="{BE2C8EE3-2AE5-4FAB-B45B-FE17CD10441D}">
      <dgm:prSet/>
      <dgm:spPr/>
      <dgm:t>
        <a:bodyPr/>
        <a:lstStyle/>
        <a:p>
          <a:pPr rtl="1"/>
          <a:endParaRPr lang="he-IL"/>
        </a:p>
      </dgm:t>
    </dgm:pt>
    <dgm:pt modelId="{3278C3B2-AFA7-45F3-9E0B-78E22AD88F16}" type="pres">
      <dgm:prSet presAssocID="{9352D81C-A13B-417B-BE10-085FE07B8F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B3E0544A-C969-4C6D-B873-F3AE64C0AC8E}" type="pres">
      <dgm:prSet presAssocID="{4EE077CA-48FF-4C11-B35F-31417D09E46A}" presName="parentText" presStyleLbl="node1" presStyleIdx="0" presStyleCnt="1" custLinFactY="-22774" custLinFactNeighborX="169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7F40BFE3-AD86-4024-A5C2-4EA4ED4CDAF7}" type="presOf" srcId="{9352D81C-A13B-417B-BE10-085FE07B8FB3}" destId="{3278C3B2-AFA7-45F3-9E0B-78E22AD88F16}" srcOrd="0" destOrd="0" presId="urn:microsoft.com/office/officeart/2005/8/layout/vList2"/>
    <dgm:cxn modelId="{BE2C8EE3-2AE5-4FAB-B45B-FE17CD10441D}" srcId="{9352D81C-A13B-417B-BE10-085FE07B8FB3}" destId="{4EE077CA-48FF-4C11-B35F-31417D09E46A}" srcOrd="0" destOrd="0" parTransId="{2B7746E8-8C30-4491-92B9-87D1364BC565}" sibTransId="{500CD0E1-E72E-4FAE-A2BA-BC88B6A13B05}"/>
    <dgm:cxn modelId="{10BF84F9-C90E-437F-B0E6-D2F56AFC1B7F}" type="presOf" srcId="{4EE077CA-48FF-4C11-B35F-31417D09E46A}" destId="{B3E0544A-C969-4C6D-B873-F3AE64C0AC8E}" srcOrd="0" destOrd="0" presId="urn:microsoft.com/office/officeart/2005/8/layout/vList2"/>
    <dgm:cxn modelId="{481D9A37-C4E0-4852-A47E-954EC2394B85}" type="presParOf" srcId="{3278C3B2-AFA7-45F3-9E0B-78E22AD88F16}" destId="{B3E0544A-C969-4C6D-B873-F3AE64C0AC8E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2EE101-F51F-49A9-993B-5D835F1F93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81965966-A827-4A4C-AC6D-C2127254D14A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/>
        </a:p>
      </dgm:t>
    </dgm:pt>
    <dgm:pt modelId="{9C86807E-04B4-469C-81B9-0411C9957507}" type="parTrans" cxnId="{B51F0A95-CDF8-4E92-A78D-601BBFFCBE08}">
      <dgm:prSet/>
      <dgm:spPr/>
      <dgm:t>
        <a:bodyPr/>
        <a:lstStyle/>
        <a:p>
          <a:pPr rtl="1"/>
          <a:endParaRPr lang="he-IL"/>
        </a:p>
      </dgm:t>
    </dgm:pt>
    <dgm:pt modelId="{64FDF707-4136-4BFF-AEE1-F5B550ED9DF5}" type="sibTrans" cxnId="{B51F0A95-CDF8-4E92-A78D-601BBFFCBE08}">
      <dgm:prSet/>
      <dgm:spPr/>
      <dgm:t>
        <a:bodyPr/>
        <a:lstStyle/>
        <a:p>
          <a:pPr rtl="1"/>
          <a:endParaRPr lang="he-IL"/>
        </a:p>
      </dgm:t>
    </dgm:pt>
    <dgm:pt modelId="{C5B04B99-2A3A-4005-9725-12172BB15DE7}" type="pres">
      <dgm:prSet presAssocID="{EF2EE101-F51F-49A9-993B-5D835F1F93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C0FA28AF-3D3C-4718-8004-B09E48E9A524}" type="pres">
      <dgm:prSet presAssocID="{81965966-A827-4A4C-AC6D-C2127254D14A}" presName="parentText" presStyleLbl="node1" presStyleIdx="0" presStyleCnt="1" custLinFactY="-33559" custLinFactNeighborX="-84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B8359AD7-3622-4616-AD77-A4934D07937B}" type="presOf" srcId="{81965966-A827-4A4C-AC6D-C2127254D14A}" destId="{C0FA28AF-3D3C-4718-8004-B09E48E9A524}" srcOrd="0" destOrd="0" presId="urn:microsoft.com/office/officeart/2005/8/layout/vList2"/>
    <dgm:cxn modelId="{CE9FC723-5D12-4D6C-BCDD-101954FA7488}" type="presOf" srcId="{EF2EE101-F51F-49A9-993B-5D835F1F932A}" destId="{C5B04B99-2A3A-4005-9725-12172BB15DE7}" srcOrd="0" destOrd="0" presId="urn:microsoft.com/office/officeart/2005/8/layout/vList2"/>
    <dgm:cxn modelId="{B51F0A95-CDF8-4E92-A78D-601BBFFCBE08}" srcId="{EF2EE101-F51F-49A9-993B-5D835F1F932A}" destId="{81965966-A827-4A4C-AC6D-C2127254D14A}" srcOrd="0" destOrd="0" parTransId="{9C86807E-04B4-469C-81B9-0411C9957507}" sibTransId="{64FDF707-4136-4BFF-AEE1-F5B550ED9DF5}"/>
    <dgm:cxn modelId="{1FDCE252-ACB4-4697-BAB1-9DB7FE90AA8A}" type="presParOf" srcId="{C5B04B99-2A3A-4005-9725-12172BB15DE7}" destId="{C0FA28AF-3D3C-4718-8004-B09E48E9A52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F66EF7-598D-4157-ADAA-47EDDD56BA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pPr rtl="1"/>
          <a:endParaRPr lang="he-IL"/>
        </a:p>
      </dgm:t>
    </dgm:pt>
    <dgm:pt modelId="{D945BC50-1B0A-42AE-AEE4-5E0AC1F86845}" type="pres">
      <dgm:prSet presAssocID="{52F66EF7-598D-4157-ADAA-47EDDD56B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4BE84C22-9637-4370-B9B8-454225F78D4C}" type="presOf" srcId="{52F66EF7-598D-4157-ADAA-47EDDD56BA13}" destId="{D945BC50-1B0A-42AE-AEE4-5E0AC1F8684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289A55-6552-441F-8A95-E5B52528AB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1DBD17AC-247C-40B7-9C22-02D9CFE9D59A}">
      <dgm:prSet phldrT="[טקסט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r>
            <a:rPr lang="he-IL" sz="5200" b="1" dirty="0" smtClean="0">
              <a:solidFill>
                <a:srgbClr val="FF0000"/>
              </a:solidFill>
            </a:rPr>
            <a:t>אחרי ה </a:t>
          </a:r>
          <a:r>
            <a:rPr lang="he-IL" sz="5200" b="1" dirty="0" smtClean="0">
              <a:solidFill>
                <a:schemeClr val="tx1"/>
              </a:solidFill>
            </a:rPr>
            <a:t>+ שם עצם</a:t>
          </a:r>
          <a:r>
            <a:rPr lang="he-IL" sz="5200" b="1" dirty="0" smtClean="0">
              <a:solidFill>
                <a:srgbClr val="FF0000"/>
              </a:solidFill>
            </a:rPr>
            <a:t> </a:t>
          </a:r>
          <a:endParaRPr lang="he-IL" sz="5200" b="1" dirty="0">
            <a:solidFill>
              <a:srgbClr val="FF0000"/>
            </a:solidFill>
          </a:endParaRPr>
        </a:p>
      </dgm:t>
    </dgm:pt>
    <dgm:pt modelId="{56C75667-362B-4A88-BD93-0E2D89C5EDCA}" type="parTrans" cxnId="{9677B944-F356-4353-8FBB-AA899BAA1A64}">
      <dgm:prSet/>
      <dgm:spPr/>
      <dgm:t>
        <a:bodyPr/>
        <a:lstStyle/>
        <a:p>
          <a:pPr rtl="1"/>
          <a:endParaRPr lang="he-IL"/>
        </a:p>
      </dgm:t>
    </dgm:pt>
    <dgm:pt modelId="{804BF0A0-347F-49C8-806A-67111E51E534}" type="sibTrans" cxnId="{9677B944-F356-4353-8FBB-AA899BAA1A64}">
      <dgm:prSet/>
      <dgm:spPr/>
      <dgm:t>
        <a:bodyPr/>
        <a:lstStyle/>
        <a:p>
          <a:pPr rtl="1"/>
          <a:endParaRPr lang="he-IL"/>
        </a:p>
      </dgm:t>
    </dgm:pt>
    <dgm:pt modelId="{6FA8EBA8-BD1B-4570-AE4D-47ACD603F214}">
      <dgm:prSet phldrT="[טקסט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r>
            <a:rPr lang="he-IL" sz="5200" b="1" dirty="0" smtClean="0">
              <a:solidFill>
                <a:srgbClr val="FF0000"/>
              </a:solidFill>
            </a:rPr>
            <a:t>אחרי ש </a:t>
          </a:r>
          <a:r>
            <a:rPr lang="he-IL" sz="5200" b="1" dirty="0" smtClean="0">
              <a:solidFill>
                <a:schemeClr val="tx1"/>
              </a:solidFill>
            </a:rPr>
            <a:t>+ משפט(פועל)</a:t>
          </a:r>
          <a:endParaRPr lang="he-IL" sz="5200" b="1" dirty="0">
            <a:solidFill>
              <a:srgbClr val="FF0000"/>
            </a:solidFill>
          </a:endParaRPr>
        </a:p>
      </dgm:t>
    </dgm:pt>
    <dgm:pt modelId="{270E4B1C-707F-47A9-830E-EA8B30CCD4FF}" type="sibTrans" cxnId="{ADDC0A38-C161-4D2C-8631-C6E3D871F300}">
      <dgm:prSet/>
      <dgm:spPr/>
      <dgm:t>
        <a:bodyPr/>
        <a:lstStyle/>
        <a:p>
          <a:pPr rtl="1"/>
          <a:endParaRPr lang="he-IL"/>
        </a:p>
      </dgm:t>
    </dgm:pt>
    <dgm:pt modelId="{82159049-06BB-433A-BEB7-A82F5ED57CA9}" type="parTrans" cxnId="{ADDC0A38-C161-4D2C-8631-C6E3D871F300}">
      <dgm:prSet/>
      <dgm:spPr/>
      <dgm:t>
        <a:bodyPr/>
        <a:lstStyle/>
        <a:p>
          <a:pPr rtl="1"/>
          <a:endParaRPr lang="he-IL"/>
        </a:p>
      </dgm:t>
    </dgm:pt>
    <dgm:pt modelId="{90F9A1A4-D255-45F8-94CF-BE2E860B4A0F}" type="pres">
      <dgm:prSet presAssocID="{0A289A55-6552-441F-8A95-E5B52528AB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17D5192D-A994-447F-BC4E-20E950834C5E}" type="pres">
      <dgm:prSet presAssocID="{1DBD17AC-247C-40B7-9C22-02D9CFE9D59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0DE07D2-7786-453B-95DD-80923C1EB103}" type="pres">
      <dgm:prSet presAssocID="{804BF0A0-347F-49C8-806A-67111E51E534}" presName="spacer" presStyleCnt="0"/>
      <dgm:spPr/>
    </dgm:pt>
    <dgm:pt modelId="{21A8FEDD-A19C-4D2A-8B91-7436B15D676A}" type="pres">
      <dgm:prSet presAssocID="{6FA8EBA8-BD1B-4570-AE4D-47ACD603F214}" presName="parentText" presStyleLbl="node1" presStyleIdx="1" presStyleCnt="2" custLinFactNeighborY="-1949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923B317-4C4E-487E-ACCA-AFF60AB4CD9C}" type="presOf" srcId="{6FA8EBA8-BD1B-4570-AE4D-47ACD603F214}" destId="{21A8FEDD-A19C-4D2A-8B91-7436B15D676A}" srcOrd="0" destOrd="0" presId="urn:microsoft.com/office/officeart/2005/8/layout/vList2"/>
    <dgm:cxn modelId="{61761B5C-0CF2-4387-9CEE-3F3682BDD22F}" type="presOf" srcId="{0A289A55-6552-441F-8A95-E5B52528ABAA}" destId="{90F9A1A4-D255-45F8-94CF-BE2E860B4A0F}" srcOrd="0" destOrd="0" presId="urn:microsoft.com/office/officeart/2005/8/layout/vList2"/>
    <dgm:cxn modelId="{9677B944-F356-4353-8FBB-AA899BAA1A64}" srcId="{0A289A55-6552-441F-8A95-E5B52528ABAA}" destId="{1DBD17AC-247C-40B7-9C22-02D9CFE9D59A}" srcOrd="0" destOrd="0" parTransId="{56C75667-362B-4A88-BD93-0E2D89C5EDCA}" sibTransId="{804BF0A0-347F-49C8-806A-67111E51E534}"/>
    <dgm:cxn modelId="{97DC2932-0876-4C34-9FD2-F03F05088CE5}" type="presOf" srcId="{1DBD17AC-247C-40B7-9C22-02D9CFE9D59A}" destId="{17D5192D-A994-447F-BC4E-20E950834C5E}" srcOrd="0" destOrd="0" presId="urn:microsoft.com/office/officeart/2005/8/layout/vList2"/>
    <dgm:cxn modelId="{ADDC0A38-C161-4D2C-8631-C6E3D871F300}" srcId="{0A289A55-6552-441F-8A95-E5B52528ABAA}" destId="{6FA8EBA8-BD1B-4570-AE4D-47ACD603F214}" srcOrd="1" destOrd="0" parTransId="{82159049-06BB-433A-BEB7-A82F5ED57CA9}" sibTransId="{270E4B1C-707F-47A9-830E-EA8B30CCD4FF}"/>
    <dgm:cxn modelId="{D4C5A2D1-4A87-4A59-91DD-66D05202BE9E}" type="presParOf" srcId="{90F9A1A4-D255-45F8-94CF-BE2E860B4A0F}" destId="{17D5192D-A994-447F-BC4E-20E950834C5E}" srcOrd="0" destOrd="0" presId="urn:microsoft.com/office/officeart/2005/8/layout/vList2"/>
    <dgm:cxn modelId="{2B3877CC-D64F-446B-87F9-71E93F0BDEC3}" type="presParOf" srcId="{90F9A1A4-D255-45F8-94CF-BE2E860B4A0F}" destId="{70DE07D2-7786-453B-95DD-80923C1EB103}" srcOrd="1" destOrd="0" presId="urn:microsoft.com/office/officeart/2005/8/layout/vList2"/>
    <dgm:cxn modelId="{A3EBAED8-8945-46AD-AE9E-90B298166BEA}" type="presParOf" srcId="{90F9A1A4-D255-45F8-94CF-BE2E860B4A0F}" destId="{21A8FEDD-A19C-4D2A-8B91-7436B15D676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D89724-E7E4-431F-BA32-40547D4552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2626A1D8-C364-48E7-B20C-D862242ED5DC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/>
        </a:p>
      </dgm:t>
    </dgm:pt>
    <dgm:pt modelId="{DA27A10B-928E-4B30-B9FC-7FA8489755E8}" type="parTrans" cxnId="{0C5FDEA2-1DE2-40B9-B530-FCC9D3813FD9}">
      <dgm:prSet/>
      <dgm:spPr/>
      <dgm:t>
        <a:bodyPr/>
        <a:lstStyle/>
        <a:p>
          <a:pPr rtl="1"/>
          <a:endParaRPr lang="he-IL"/>
        </a:p>
      </dgm:t>
    </dgm:pt>
    <dgm:pt modelId="{B7386AE9-4179-4AAD-ABE8-B6F40D840CF7}" type="sibTrans" cxnId="{0C5FDEA2-1DE2-40B9-B530-FCC9D3813FD9}">
      <dgm:prSet/>
      <dgm:spPr/>
      <dgm:t>
        <a:bodyPr/>
        <a:lstStyle/>
        <a:p>
          <a:pPr rtl="1"/>
          <a:endParaRPr lang="he-IL"/>
        </a:p>
      </dgm:t>
    </dgm:pt>
    <dgm:pt modelId="{9F4968FB-5E09-4799-9597-F45EBC0258B4}" type="pres">
      <dgm:prSet presAssocID="{62D89724-E7E4-431F-BA32-40547D4552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D491510F-3060-4925-AD13-67B568413A8F}" type="pres">
      <dgm:prSet presAssocID="{2626A1D8-C364-48E7-B20C-D862242ED5DC}" presName="parentText" presStyleLbl="node1" presStyleIdx="0" presStyleCnt="1" custLinFactY="-26313" custLinFactNeighborX="2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BCCE664-AE96-4AA8-A9C2-261890C678C4}" type="presOf" srcId="{2626A1D8-C364-48E7-B20C-D862242ED5DC}" destId="{D491510F-3060-4925-AD13-67B568413A8F}" srcOrd="0" destOrd="0" presId="urn:microsoft.com/office/officeart/2005/8/layout/vList2"/>
    <dgm:cxn modelId="{AD611E89-BFDB-4D51-9A38-9E26D8DCF3FF}" type="presOf" srcId="{62D89724-E7E4-431F-BA32-40547D45521B}" destId="{9F4968FB-5E09-4799-9597-F45EBC0258B4}" srcOrd="0" destOrd="0" presId="urn:microsoft.com/office/officeart/2005/8/layout/vList2"/>
    <dgm:cxn modelId="{0C5FDEA2-1DE2-40B9-B530-FCC9D3813FD9}" srcId="{62D89724-E7E4-431F-BA32-40547D45521B}" destId="{2626A1D8-C364-48E7-B20C-D862242ED5DC}" srcOrd="0" destOrd="0" parTransId="{DA27A10B-928E-4B30-B9FC-7FA8489755E8}" sibTransId="{B7386AE9-4179-4AAD-ABE8-B6F40D840CF7}"/>
    <dgm:cxn modelId="{0E9BD758-6C34-4B4E-958A-0D21EF3E4A95}" type="presParOf" srcId="{9F4968FB-5E09-4799-9597-F45EBC0258B4}" destId="{D491510F-3060-4925-AD13-67B568413A8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64F636-86E9-47E5-ACA3-1E5F922972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D15A542A-035E-4713-8E8C-B6B8B98DB4BF}">
      <dgm:prSet phldrT="[טקסט]" phldr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endParaRPr lang="he-IL"/>
        </a:p>
      </dgm:t>
    </dgm:pt>
    <dgm:pt modelId="{1C36E008-2161-48D4-B2A9-F2C4C41453C1}" type="parTrans" cxnId="{0EDE6346-243D-4A5D-A1DD-EC29183E5F65}">
      <dgm:prSet/>
      <dgm:spPr/>
      <dgm:t>
        <a:bodyPr/>
        <a:lstStyle/>
        <a:p>
          <a:pPr rtl="1"/>
          <a:endParaRPr lang="he-IL"/>
        </a:p>
      </dgm:t>
    </dgm:pt>
    <dgm:pt modelId="{49FD8EDF-393E-4572-BF22-3E79DA858EBD}" type="sibTrans" cxnId="{0EDE6346-243D-4A5D-A1DD-EC29183E5F65}">
      <dgm:prSet/>
      <dgm:spPr/>
      <dgm:t>
        <a:bodyPr/>
        <a:lstStyle/>
        <a:p>
          <a:pPr rtl="1"/>
          <a:endParaRPr lang="he-IL"/>
        </a:p>
      </dgm:t>
    </dgm:pt>
    <dgm:pt modelId="{0DCE6D24-6225-4BCF-B30E-3F6DA3D2E1CA}" type="pres">
      <dgm:prSet presAssocID="{F164F636-86E9-47E5-ACA3-1E5F922972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50612C47-B9A7-4794-BE33-F8F24E95471A}" type="pres">
      <dgm:prSet presAssocID="{D15A542A-035E-4713-8E8C-B6B8B98DB4BF}" presName="parentText" presStyleLbl="node1" presStyleIdx="0" presStyleCnt="1" custLinFactY="-38333" custLinFactNeighborX="-58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EDE6346-243D-4A5D-A1DD-EC29183E5F65}" srcId="{F164F636-86E9-47E5-ACA3-1E5F922972DC}" destId="{D15A542A-035E-4713-8E8C-B6B8B98DB4BF}" srcOrd="0" destOrd="0" parTransId="{1C36E008-2161-48D4-B2A9-F2C4C41453C1}" sibTransId="{49FD8EDF-393E-4572-BF22-3E79DA858EBD}"/>
    <dgm:cxn modelId="{A9ACF615-9DA1-45B0-8D99-2B72428F87AC}" type="presOf" srcId="{F164F636-86E9-47E5-ACA3-1E5F922972DC}" destId="{0DCE6D24-6225-4BCF-B30E-3F6DA3D2E1CA}" srcOrd="0" destOrd="0" presId="urn:microsoft.com/office/officeart/2005/8/layout/vList2"/>
    <dgm:cxn modelId="{ECE42A31-62E5-41E8-952A-7438FB4CCD8C}" type="presOf" srcId="{D15A542A-035E-4713-8E8C-B6B8B98DB4BF}" destId="{50612C47-B9A7-4794-BE33-F8F24E95471A}" srcOrd="0" destOrd="0" presId="urn:microsoft.com/office/officeart/2005/8/layout/vList2"/>
    <dgm:cxn modelId="{8D44AB8A-BCF8-4E53-9170-F193DA643E47}" type="presParOf" srcId="{0DCE6D24-6225-4BCF-B30E-3F6DA3D2E1CA}" destId="{50612C47-B9A7-4794-BE33-F8F24E9547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056A51-40EA-431F-ABFC-B9FB71CAA77C}">
      <dsp:nvSpPr>
        <dsp:cNvPr id="0" name=""/>
        <dsp:cNvSpPr/>
      </dsp:nvSpPr>
      <dsp:spPr>
        <a:xfrm>
          <a:off x="0" y="735855"/>
          <a:ext cx="6096000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accent3">
              <a:lumMod val="60000"/>
              <a:lumOff val="4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200" b="1" kern="1200" dirty="0" smtClean="0">
              <a:solidFill>
                <a:srgbClr val="FF0000"/>
              </a:solidFill>
            </a:rPr>
            <a:t>לפני ה</a:t>
          </a:r>
          <a:r>
            <a:rPr lang="he-IL" sz="5200" b="1" kern="1200" dirty="0" smtClean="0">
              <a:solidFill>
                <a:schemeClr val="tx1"/>
              </a:solidFill>
            </a:rPr>
            <a:t> + שם עצם</a:t>
          </a:r>
          <a:endParaRPr lang="he-IL" sz="5200" b="1" kern="1200" dirty="0">
            <a:solidFill>
              <a:schemeClr val="tx1"/>
            </a:solidFill>
          </a:endParaRPr>
        </a:p>
      </dsp:txBody>
      <dsp:txXfrm>
        <a:off x="0" y="735855"/>
        <a:ext cx="6096000" cy="1216800"/>
      </dsp:txXfrm>
    </dsp:sp>
    <dsp:sp modelId="{331D906C-6D40-4126-8A16-4CC2673BD917}">
      <dsp:nvSpPr>
        <dsp:cNvPr id="0" name=""/>
        <dsp:cNvSpPr/>
      </dsp:nvSpPr>
      <dsp:spPr>
        <a:xfrm>
          <a:off x="0" y="2106880"/>
          <a:ext cx="6096000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tx2">
              <a:lumMod val="60000"/>
              <a:lumOff val="4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200" b="1" kern="1200" dirty="0" smtClean="0">
              <a:solidFill>
                <a:srgbClr val="FF0000"/>
              </a:solidFill>
            </a:rPr>
            <a:t>לפני ש</a:t>
          </a:r>
          <a:r>
            <a:rPr lang="he-IL" sz="5200" b="1" kern="1200" dirty="0" smtClean="0">
              <a:solidFill>
                <a:schemeClr val="tx1"/>
              </a:solidFill>
            </a:rPr>
            <a:t> + משפט (פועל)</a:t>
          </a:r>
          <a:endParaRPr lang="he-IL" sz="5200" b="1" kern="1200" dirty="0">
            <a:solidFill>
              <a:schemeClr val="tx1"/>
            </a:solidFill>
          </a:endParaRPr>
        </a:p>
      </dsp:txBody>
      <dsp:txXfrm>
        <a:off x="0" y="2106880"/>
        <a:ext cx="6096000" cy="12168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D6267C-B890-4A46-938B-076DED9F7922}">
      <dsp:nvSpPr>
        <dsp:cNvPr id="0" name=""/>
        <dsp:cNvSpPr/>
      </dsp:nvSpPr>
      <dsp:spPr>
        <a:xfrm>
          <a:off x="0" y="245645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 dirty="0"/>
        </a:p>
      </dsp:txBody>
      <dsp:txXfrm>
        <a:off x="0" y="245645"/>
        <a:ext cx="8504238" cy="11980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7D19B1-98ED-4A39-9380-EEFC3DB12988}">
      <dsp:nvSpPr>
        <dsp:cNvPr id="0" name=""/>
        <dsp:cNvSpPr/>
      </dsp:nvSpPr>
      <dsp:spPr>
        <a:xfrm>
          <a:off x="0" y="101625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/>
        </a:p>
      </dsp:txBody>
      <dsp:txXfrm>
        <a:off x="0" y="101625"/>
        <a:ext cx="8504238" cy="1198080"/>
      </dsp:txXfrm>
    </dsp:sp>
    <dsp:sp modelId="{F2ABB954-95E6-4A20-A4F0-D098D194852A}">
      <dsp:nvSpPr>
        <dsp:cNvPr id="0" name=""/>
        <dsp:cNvSpPr/>
      </dsp:nvSpPr>
      <dsp:spPr>
        <a:xfrm>
          <a:off x="0" y="1469780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tx2">
              <a:lumMod val="60000"/>
              <a:lumOff val="4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 dirty="0"/>
        </a:p>
      </dsp:txBody>
      <dsp:txXfrm>
        <a:off x="0" y="1469780"/>
        <a:ext cx="8504238" cy="11980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CB4DF1-A097-4D19-83FE-BD6FE665A479}">
      <dsp:nvSpPr>
        <dsp:cNvPr id="0" name=""/>
        <dsp:cNvSpPr/>
      </dsp:nvSpPr>
      <dsp:spPr>
        <a:xfrm>
          <a:off x="0" y="652555"/>
          <a:ext cx="8504238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3600" kern="1200" dirty="0"/>
        </a:p>
      </dsp:txBody>
      <dsp:txXfrm>
        <a:off x="0" y="652555"/>
        <a:ext cx="8504238" cy="12168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D5445-D003-4F16-AC70-8428B659E943}">
      <dsp:nvSpPr>
        <dsp:cNvPr id="0" name=""/>
        <dsp:cNvSpPr/>
      </dsp:nvSpPr>
      <dsp:spPr>
        <a:xfrm>
          <a:off x="0" y="213765"/>
          <a:ext cx="8504238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6500" kern="1200" dirty="0"/>
        </a:p>
      </dsp:txBody>
      <dsp:txXfrm>
        <a:off x="0" y="213765"/>
        <a:ext cx="8504238" cy="1216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E0544A-C969-4C6D-B873-F3AE64C0AC8E}">
      <dsp:nvSpPr>
        <dsp:cNvPr id="0" name=""/>
        <dsp:cNvSpPr/>
      </dsp:nvSpPr>
      <dsp:spPr>
        <a:xfrm>
          <a:off x="0" y="216029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 dirty="0"/>
        </a:p>
      </dsp:txBody>
      <dsp:txXfrm>
        <a:off x="0" y="216029"/>
        <a:ext cx="8504238" cy="11980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FA28AF-3D3C-4718-8004-B09E48E9A524}">
      <dsp:nvSpPr>
        <dsp:cNvPr id="0" name=""/>
        <dsp:cNvSpPr/>
      </dsp:nvSpPr>
      <dsp:spPr>
        <a:xfrm>
          <a:off x="0" y="144015"/>
          <a:ext cx="8554343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/>
        </a:p>
      </dsp:txBody>
      <dsp:txXfrm>
        <a:off x="0" y="144015"/>
        <a:ext cx="8554343" cy="11980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D5192D-A994-447F-BC4E-20E950834C5E}">
      <dsp:nvSpPr>
        <dsp:cNvPr id="0" name=""/>
        <dsp:cNvSpPr/>
      </dsp:nvSpPr>
      <dsp:spPr>
        <a:xfrm>
          <a:off x="0" y="721599"/>
          <a:ext cx="6096000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200" b="1" kern="1200" dirty="0" smtClean="0">
              <a:solidFill>
                <a:srgbClr val="FF0000"/>
              </a:solidFill>
            </a:rPr>
            <a:t>אחרי ה </a:t>
          </a:r>
          <a:r>
            <a:rPr lang="he-IL" sz="5200" b="1" kern="1200" dirty="0" smtClean="0">
              <a:solidFill>
                <a:schemeClr val="tx1"/>
              </a:solidFill>
            </a:rPr>
            <a:t>+ שם עצם</a:t>
          </a:r>
          <a:r>
            <a:rPr lang="he-IL" sz="5200" b="1" kern="1200" dirty="0" smtClean="0">
              <a:solidFill>
                <a:srgbClr val="FF0000"/>
              </a:solidFill>
            </a:rPr>
            <a:t> </a:t>
          </a:r>
          <a:endParaRPr lang="he-IL" sz="5200" b="1" kern="1200" dirty="0">
            <a:solidFill>
              <a:srgbClr val="FF0000"/>
            </a:solidFill>
          </a:endParaRPr>
        </a:p>
      </dsp:txBody>
      <dsp:txXfrm>
        <a:off x="0" y="721599"/>
        <a:ext cx="6096000" cy="1216800"/>
      </dsp:txXfrm>
    </dsp:sp>
    <dsp:sp modelId="{21A8FEDD-A19C-4D2A-8B91-7436B15D676A}">
      <dsp:nvSpPr>
        <dsp:cNvPr id="0" name=""/>
        <dsp:cNvSpPr/>
      </dsp:nvSpPr>
      <dsp:spPr>
        <a:xfrm>
          <a:off x="0" y="2089110"/>
          <a:ext cx="6096000" cy="121680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200" b="1" kern="1200" dirty="0" smtClean="0">
              <a:solidFill>
                <a:srgbClr val="FF0000"/>
              </a:solidFill>
            </a:rPr>
            <a:t>אחרי ש </a:t>
          </a:r>
          <a:r>
            <a:rPr lang="he-IL" sz="5200" b="1" kern="1200" dirty="0" smtClean="0">
              <a:solidFill>
                <a:schemeClr val="tx1"/>
              </a:solidFill>
            </a:rPr>
            <a:t>+ משפט(פועל)</a:t>
          </a:r>
          <a:endParaRPr lang="he-IL" sz="5200" b="1" kern="1200" dirty="0">
            <a:solidFill>
              <a:srgbClr val="FF0000"/>
            </a:solidFill>
          </a:endParaRPr>
        </a:p>
      </dsp:txBody>
      <dsp:txXfrm>
        <a:off x="0" y="2089110"/>
        <a:ext cx="6096000" cy="12168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91510F-3060-4925-AD13-67B568413A8F}">
      <dsp:nvSpPr>
        <dsp:cNvPr id="0" name=""/>
        <dsp:cNvSpPr/>
      </dsp:nvSpPr>
      <dsp:spPr>
        <a:xfrm>
          <a:off x="0" y="173629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/>
        </a:p>
      </dsp:txBody>
      <dsp:txXfrm>
        <a:off x="0" y="173629"/>
        <a:ext cx="8504238" cy="119808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612C47-B9A7-4794-BE33-F8F24E95471A}">
      <dsp:nvSpPr>
        <dsp:cNvPr id="0" name=""/>
        <dsp:cNvSpPr/>
      </dsp:nvSpPr>
      <dsp:spPr>
        <a:xfrm>
          <a:off x="0" y="29619"/>
          <a:ext cx="8504238" cy="119808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5200" kern="1200"/>
        </a:p>
      </dsp:txBody>
      <dsp:txXfrm>
        <a:off x="0" y="29619"/>
        <a:ext cx="8504238" cy="1198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69A9787-C6CA-4953-AEDD-D75DE22EF4DD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C95DAB5-E573-4972-A4C4-69F293FD3DC8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049436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5DAB5-E573-4972-A4C4-69F293FD3DC8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536163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אליפסה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לבן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תוכן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מציין מיקום תוכן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6" name="מציין מיקום תוכן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אליפסה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אליפסה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כותרת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מלבן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ציין מיקום תוכן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חבר ישר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אליפסה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9/10/2013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3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4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diagramLayout" Target="../diagrams/layout9.xml"/><Relationship Id="rId7" Type="http://schemas.openxmlformats.org/officeDocument/2006/relationships/image" Target="../media/image15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7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8.jpe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משנה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e-IL" sz="2800" dirty="0" smtClean="0">
                <a:cs typeface="+mj-cs"/>
              </a:rPr>
              <a:t>כתבה אסתר ישראל</a:t>
            </a:r>
          </a:p>
          <a:p>
            <a:r>
              <a:rPr lang="he-IL" sz="2800" dirty="0" smtClean="0">
                <a:cs typeface="+mj-cs"/>
              </a:rPr>
              <a:t>אולפן "שרת" בת-ים</a:t>
            </a:r>
            <a:endParaRPr lang="he-IL" sz="2800" dirty="0">
              <a:cs typeface="+mj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7200" b="1" dirty="0" smtClean="0"/>
              <a:t>משפטי זמן</a:t>
            </a:r>
            <a:endParaRPr lang="he-IL" sz="7200" b="1" dirty="0"/>
          </a:p>
        </p:txBody>
      </p:sp>
      <p:pic>
        <p:nvPicPr>
          <p:cNvPr id="4" name="תמונה 3" descr="MB9004420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404664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לפני ה... לפני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79704" y="2587551"/>
            <a:ext cx="29888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>
                <a:solidFill>
                  <a:srgbClr val="FF0000"/>
                </a:solidFill>
              </a:rPr>
              <a:t>לפני ה</a:t>
            </a:r>
            <a:r>
              <a:rPr lang="he-IL" sz="4000" dirty="0" smtClean="0"/>
              <a:t>ארוחה</a:t>
            </a:r>
            <a:endParaRPr lang="he-IL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564904"/>
            <a:ext cx="712879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/>
              <a:t>אנחנו רוחצים את הידיים</a:t>
            </a:r>
            <a:endParaRPr lang="he-IL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076056" y="2577098"/>
            <a:ext cx="51125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>
                <a:solidFill>
                  <a:srgbClr val="FF0000"/>
                </a:solidFill>
              </a:rPr>
              <a:t>לפני ש</a:t>
            </a:r>
            <a:r>
              <a:rPr lang="he-IL" sz="4000" dirty="0" smtClean="0"/>
              <a:t>אנחנו אוכלים,</a:t>
            </a:r>
            <a:endParaRPr lang="he-IL" sz="4000" dirty="0"/>
          </a:p>
        </p:txBody>
      </p:sp>
      <p:pic>
        <p:nvPicPr>
          <p:cNvPr id="8" name="תמונה 7" descr="MB90037134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123728" y="3789040"/>
            <a:ext cx="2160240" cy="2232248"/>
          </a:xfrm>
          <a:prstGeom prst="rect">
            <a:avLst/>
          </a:prstGeom>
        </p:spPr>
      </p:pic>
      <p:pic>
        <p:nvPicPr>
          <p:cNvPr id="1027" name="Picture 3" descr="C:\Users\ETTI\AppData\Local\Microsoft\Windows\Temporary Internet Files\Content.IE5\4D8TTN12\MP900430480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3861048"/>
            <a:ext cx="2204864" cy="220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לפני ה... לפני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36096" y="1916832"/>
            <a:ext cx="453650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דני מסתכל במפה</a:t>
            </a:r>
            <a:endParaRPr lang="he-IL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1939479"/>
            <a:ext cx="24482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לפני ה</a:t>
            </a:r>
            <a:r>
              <a:rPr lang="he-IL" sz="4400" dirty="0" smtClean="0"/>
              <a:t>טיול</a:t>
            </a:r>
            <a:endParaRPr lang="he-IL" sz="4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1916832"/>
            <a:ext cx="619268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,</a:t>
            </a:r>
            <a:r>
              <a:rPr lang="he-IL" sz="4400" dirty="0" smtClean="0">
                <a:solidFill>
                  <a:srgbClr val="FF0000"/>
                </a:solidFill>
              </a:rPr>
              <a:t>לפני ש</a:t>
            </a:r>
            <a:r>
              <a:rPr lang="he-IL" sz="4400" dirty="0" smtClean="0"/>
              <a:t>הוא יוצא לטיול</a:t>
            </a:r>
            <a:endParaRPr lang="he-IL" sz="4400" dirty="0">
              <a:solidFill>
                <a:srgbClr val="FF0000"/>
              </a:solidFill>
            </a:endParaRPr>
          </a:p>
        </p:txBody>
      </p:sp>
      <p:pic>
        <p:nvPicPr>
          <p:cNvPr id="8" name="תמונה 7" descr="MB90035606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19872" y="3385592"/>
            <a:ext cx="2304256" cy="2304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לפני ה... לפני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251520" y="1628800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60232" y="1988840"/>
            <a:ext cx="367240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>
                <a:solidFill>
                  <a:srgbClr val="FF0000"/>
                </a:solidFill>
              </a:rPr>
              <a:t>לפני ה</a:t>
            </a:r>
            <a:r>
              <a:rPr lang="he-IL" sz="4000" dirty="0" smtClean="0"/>
              <a:t>שינה</a:t>
            </a:r>
            <a:endParaRPr lang="he-IL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988840"/>
            <a:ext cx="55446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/>
              <a:t>אנחנו מצחצחים את השיניים</a:t>
            </a:r>
            <a:endParaRPr lang="he-IL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2001034"/>
            <a:ext cx="79928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>
                <a:solidFill>
                  <a:srgbClr val="FF0000"/>
                </a:solidFill>
              </a:rPr>
              <a:t>לפני ש</a:t>
            </a:r>
            <a:r>
              <a:rPr lang="he-IL" sz="4000" dirty="0" smtClean="0"/>
              <a:t>אנחנו ישנים,</a:t>
            </a:r>
            <a:endParaRPr lang="he-IL" sz="4000" dirty="0">
              <a:solidFill>
                <a:srgbClr val="FF0000"/>
              </a:solidFill>
            </a:endParaRPr>
          </a:p>
        </p:txBody>
      </p:sp>
      <p:pic>
        <p:nvPicPr>
          <p:cNvPr id="8" name="תמונה 7" descr="MB90043437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76056" y="3356992"/>
            <a:ext cx="2232248" cy="2232248"/>
          </a:xfrm>
          <a:prstGeom prst="rect">
            <a:avLst/>
          </a:prstGeom>
        </p:spPr>
      </p:pic>
      <p:pic>
        <p:nvPicPr>
          <p:cNvPr id="9" name="תמונה 8" descr="MB90044055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67744" y="3350546"/>
            <a:ext cx="2332048" cy="212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לפני ה... לפני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251520" y="1412776"/>
          <a:ext cx="8554343" cy="46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1772816"/>
            <a:ext cx="417646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לפני </a:t>
            </a:r>
            <a:r>
              <a:rPr lang="he-IL" sz="4400" dirty="0" smtClean="0"/>
              <a:t>כניסת</a:t>
            </a:r>
            <a:r>
              <a:rPr lang="he-IL" sz="4400" dirty="0" smtClean="0">
                <a:solidFill>
                  <a:srgbClr val="FF0000"/>
                </a:solidFill>
              </a:rPr>
              <a:t> ה</a:t>
            </a:r>
            <a:r>
              <a:rPr lang="he-IL" sz="4400" dirty="0" smtClean="0"/>
              <a:t>שבת</a:t>
            </a:r>
            <a:endParaRPr lang="he-IL" sz="4400" dirty="0">
              <a:solidFill>
                <a:srgbClr val="FF0000"/>
              </a:solidFill>
            </a:endParaRPr>
          </a:p>
        </p:txBody>
      </p:sp>
      <p:pic>
        <p:nvPicPr>
          <p:cNvPr id="6" name="תמונה 5" descr="MB90042521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19872" y="3385592"/>
            <a:ext cx="2376264" cy="2376264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995936" y="1772816"/>
            <a:ext cx="504056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נשים מדליקות נרות שבת</a:t>
            </a:r>
            <a:endParaRPr lang="he-IL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1772816"/>
            <a:ext cx="482453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,</a:t>
            </a:r>
            <a:r>
              <a:rPr lang="he-IL" sz="4400" dirty="0" smtClean="0">
                <a:solidFill>
                  <a:srgbClr val="FF0000"/>
                </a:solidFill>
              </a:rPr>
              <a:t>לפני ש</a:t>
            </a:r>
            <a:r>
              <a:rPr lang="he-IL" sz="4400" dirty="0" smtClean="0"/>
              <a:t>השבת נכנסת</a:t>
            </a:r>
            <a:endParaRPr lang="he-IL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שאלות</a:t>
            </a:r>
            <a:endParaRPr lang="he-IL" sz="4800" dirty="0"/>
          </a:p>
        </p:txBody>
      </p:sp>
      <p:sp>
        <p:nvSpPr>
          <p:cNvPr id="6" name="מלבן 5"/>
          <p:cNvSpPr/>
          <p:nvPr/>
        </p:nvSpPr>
        <p:spPr>
          <a:xfrm>
            <a:off x="301625" y="1981675"/>
            <a:ext cx="8504238" cy="6300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צורה חופשית 6"/>
          <p:cNvSpPr/>
          <p:nvPr/>
        </p:nvSpPr>
        <p:spPr>
          <a:xfrm>
            <a:off x="2427684" y="1612675"/>
            <a:ext cx="5952966" cy="738000"/>
          </a:xfrm>
          <a:custGeom>
            <a:avLst/>
            <a:gdLst>
              <a:gd name="connsiteX0" fmla="*/ 0 w 5952966"/>
              <a:gd name="connsiteY0" fmla="*/ 123002 h 738000"/>
              <a:gd name="connsiteX1" fmla="*/ 36027 w 5952966"/>
              <a:gd name="connsiteY1" fmla="*/ 36026 h 738000"/>
              <a:gd name="connsiteX2" fmla="*/ 123003 w 5952966"/>
              <a:gd name="connsiteY2" fmla="*/ 0 h 738000"/>
              <a:gd name="connsiteX3" fmla="*/ 5829964 w 5952966"/>
              <a:gd name="connsiteY3" fmla="*/ 0 h 738000"/>
              <a:gd name="connsiteX4" fmla="*/ 5916940 w 5952966"/>
              <a:gd name="connsiteY4" fmla="*/ 36027 h 738000"/>
              <a:gd name="connsiteX5" fmla="*/ 5952966 w 5952966"/>
              <a:gd name="connsiteY5" fmla="*/ 123003 h 738000"/>
              <a:gd name="connsiteX6" fmla="*/ 5952966 w 5952966"/>
              <a:gd name="connsiteY6" fmla="*/ 614998 h 738000"/>
              <a:gd name="connsiteX7" fmla="*/ 5916940 w 5952966"/>
              <a:gd name="connsiteY7" fmla="*/ 701974 h 738000"/>
              <a:gd name="connsiteX8" fmla="*/ 5829964 w 5952966"/>
              <a:gd name="connsiteY8" fmla="*/ 738000 h 738000"/>
              <a:gd name="connsiteX9" fmla="*/ 123002 w 5952966"/>
              <a:gd name="connsiteY9" fmla="*/ 738000 h 738000"/>
              <a:gd name="connsiteX10" fmla="*/ 36026 w 5952966"/>
              <a:gd name="connsiteY10" fmla="*/ 701973 h 738000"/>
              <a:gd name="connsiteX11" fmla="*/ 0 w 5952966"/>
              <a:gd name="connsiteY11" fmla="*/ 614997 h 738000"/>
              <a:gd name="connsiteX12" fmla="*/ 0 w 5952966"/>
              <a:gd name="connsiteY12" fmla="*/ 123002 h 73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738000">
                <a:moveTo>
                  <a:pt x="0" y="123002"/>
                </a:moveTo>
                <a:cubicBezTo>
                  <a:pt x="0" y="90380"/>
                  <a:pt x="12959" y="59094"/>
                  <a:pt x="36027" y="36026"/>
                </a:cubicBezTo>
                <a:cubicBezTo>
                  <a:pt x="59094" y="12959"/>
                  <a:pt x="90380" y="0"/>
                  <a:pt x="123003" y="0"/>
                </a:cubicBezTo>
                <a:lnTo>
                  <a:pt x="5829964" y="0"/>
                </a:lnTo>
                <a:cubicBezTo>
                  <a:pt x="5862586" y="0"/>
                  <a:pt x="5893872" y="12959"/>
                  <a:pt x="5916940" y="36027"/>
                </a:cubicBezTo>
                <a:cubicBezTo>
                  <a:pt x="5940007" y="59094"/>
                  <a:pt x="5952966" y="90380"/>
                  <a:pt x="5952966" y="123003"/>
                </a:cubicBezTo>
                <a:lnTo>
                  <a:pt x="5952966" y="614998"/>
                </a:lnTo>
                <a:cubicBezTo>
                  <a:pt x="5952966" y="647620"/>
                  <a:pt x="5940007" y="678906"/>
                  <a:pt x="5916940" y="701974"/>
                </a:cubicBezTo>
                <a:cubicBezTo>
                  <a:pt x="5893873" y="725041"/>
                  <a:pt x="5862587" y="738000"/>
                  <a:pt x="5829964" y="738000"/>
                </a:cubicBezTo>
                <a:lnTo>
                  <a:pt x="123002" y="738000"/>
                </a:lnTo>
                <a:cubicBezTo>
                  <a:pt x="90380" y="738000"/>
                  <a:pt x="59094" y="725041"/>
                  <a:pt x="36026" y="701973"/>
                </a:cubicBezTo>
                <a:cubicBezTo>
                  <a:pt x="12959" y="678906"/>
                  <a:pt x="0" y="647620"/>
                  <a:pt x="0" y="614997"/>
                </a:cubicBezTo>
                <a:lnTo>
                  <a:pt x="0" y="12300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1034" tIns="36026" rIns="261034" bIns="36026" numCol="1" spcCol="1270" anchor="ctr" anchorCtr="0">
            <a:noAutofit/>
          </a:bodyPr>
          <a:lstStyle/>
          <a:p>
            <a:pPr lvl="0" algn="r" defTabSz="14224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200" b="1" kern="1200" dirty="0" smtClean="0">
                <a:solidFill>
                  <a:schemeClr val="tx1"/>
                </a:solidFill>
              </a:rPr>
              <a:t>מה אתם עושים </a:t>
            </a:r>
            <a:r>
              <a:rPr lang="he-IL" sz="3200" b="1" kern="1200" dirty="0" smtClean="0">
                <a:solidFill>
                  <a:srgbClr val="FF0000"/>
                </a:solidFill>
              </a:rPr>
              <a:t>לפני ה</a:t>
            </a:r>
            <a:r>
              <a:rPr lang="he-IL" sz="3200" b="1" kern="1200" dirty="0" smtClean="0">
                <a:solidFill>
                  <a:schemeClr val="tx1"/>
                </a:solidFill>
              </a:rPr>
              <a:t>שיעור באולפן?</a:t>
            </a:r>
            <a:endParaRPr lang="he-IL" sz="3200" b="1" kern="1200" dirty="0">
              <a:solidFill>
                <a:schemeClr val="tx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01625" y="3115675"/>
            <a:ext cx="8504238" cy="6300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צורה חופשית 8"/>
          <p:cNvSpPr/>
          <p:nvPr/>
        </p:nvSpPr>
        <p:spPr>
          <a:xfrm>
            <a:off x="2427684" y="2746675"/>
            <a:ext cx="5952966" cy="738000"/>
          </a:xfrm>
          <a:custGeom>
            <a:avLst/>
            <a:gdLst>
              <a:gd name="connsiteX0" fmla="*/ 0 w 5952966"/>
              <a:gd name="connsiteY0" fmla="*/ 123002 h 738000"/>
              <a:gd name="connsiteX1" fmla="*/ 36027 w 5952966"/>
              <a:gd name="connsiteY1" fmla="*/ 36026 h 738000"/>
              <a:gd name="connsiteX2" fmla="*/ 123003 w 5952966"/>
              <a:gd name="connsiteY2" fmla="*/ 0 h 738000"/>
              <a:gd name="connsiteX3" fmla="*/ 5829964 w 5952966"/>
              <a:gd name="connsiteY3" fmla="*/ 0 h 738000"/>
              <a:gd name="connsiteX4" fmla="*/ 5916940 w 5952966"/>
              <a:gd name="connsiteY4" fmla="*/ 36027 h 738000"/>
              <a:gd name="connsiteX5" fmla="*/ 5952966 w 5952966"/>
              <a:gd name="connsiteY5" fmla="*/ 123003 h 738000"/>
              <a:gd name="connsiteX6" fmla="*/ 5952966 w 5952966"/>
              <a:gd name="connsiteY6" fmla="*/ 614998 h 738000"/>
              <a:gd name="connsiteX7" fmla="*/ 5916940 w 5952966"/>
              <a:gd name="connsiteY7" fmla="*/ 701974 h 738000"/>
              <a:gd name="connsiteX8" fmla="*/ 5829964 w 5952966"/>
              <a:gd name="connsiteY8" fmla="*/ 738000 h 738000"/>
              <a:gd name="connsiteX9" fmla="*/ 123002 w 5952966"/>
              <a:gd name="connsiteY9" fmla="*/ 738000 h 738000"/>
              <a:gd name="connsiteX10" fmla="*/ 36026 w 5952966"/>
              <a:gd name="connsiteY10" fmla="*/ 701973 h 738000"/>
              <a:gd name="connsiteX11" fmla="*/ 0 w 5952966"/>
              <a:gd name="connsiteY11" fmla="*/ 614997 h 738000"/>
              <a:gd name="connsiteX12" fmla="*/ 0 w 5952966"/>
              <a:gd name="connsiteY12" fmla="*/ 123002 h 73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738000">
                <a:moveTo>
                  <a:pt x="0" y="123002"/>
                </a:moveTo>
                <a:cubicBezTo>
                  <a:pt x="0" y="90380"/>
                  <a:pt x="12959" y="59094"/>
                  <a:pt x="36027" y="36026"/>
                </a:cubicBezTo>
                <a:cubicBezTo>
                  <a:pt x="59094" y="12959"/>
                  <a:pt x="90380" y="0"/>
                  <a:pt x="123003" y="0"/>
                </a:cubicBezTo>
                <a:lnTo>
                  <a:pt x="5829964" y="0"/>
                </a:lnTo>
                <a:cubicBezTo>
                  <a:pt x="5862586" y="0"/>
                  <a:pt x="5893872" y="12959"/>
                  <a:pt x="5916940" y="36027"/>
                </a:cubicBezTo>
                <a:cubicBezTo>
                  <a:pt x="5940007" y="59094"/>
                  <a:pt x="5952966" y="90380"/>
                  <a:pt x="5952966" y="123003"/>
                </a:cubicBezTo>
                <a:lnTo>
                  <a:pt x="5952966" y="614998"/>
                </a:lnTo>
                <a:cubicBezTo>
                  <a:pt x="5952966" y="647620"/>
                  <a:pt x="5940007" y="678906"/>
                  <a:pt x="5916940" y="701974"/>
                </a:cubicBezTo>
                <a:cubicBezTo>
                  <a:pt x="5893873" y="725041"/>
                  <a:pt x="5862587" y="738000"/>
                  <a:pt x="5829964" y="738000"/>
                </a:cubicBezTo>
                <a:lnTo>
                  <a:pt x="123002" y="738000"/>
                </a:lnTo>
                <a:cubicBezTo>
                  <a:pt x="90380" y="738000"/>
                  <a:pt x="59094" y="725041"/>
                  <a:pt x="36026" y="701973"/>
                </a:cubicBezTo>
                <a:cubicBezTo>
                  <a:pt x="12959" y="678906"/>
                  <a:pt x="0" y="647620"/>
                  <a:pt x="0" y="614997"/>
                </a:cubicBezTo>
                <a:lnTo>
                  <a:pt x="0" y="12300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1034" tIns="36026" rIns="261034" bIns="36026" numCol="1" spcCol="1270" anchor="ctr" anchorCtr="0">
            <a:noAutofit/>
          </a:bodyPr>
          <a:lstStyle/>
          <a:p>
            <a:pPr lvl="0" algn="r" defTabSz="14224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200" b="1" kern="1200" dirty="0" smtClean="0">
                <a:solidFill>
                  <a:schemeClr val="tx1"/>
                </a:solidFill>
              </a:rPr>
              <a:t>מה אתם עושים </a:t>
            </a:r>
            <a:r>
              <a:rPr lang="he-IL" sz="32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200" b="1" kern="1200" dirty="0" smtClean="0">
                <a:solidFill>
                  <a:schemeClr val="tx1"/>
                </a:solidFill>
              </a:rPr>
              <a:t>אתם יוצאים מהבית?</a:t>
            </a:r>
            <a:endParaRPr lang="he-IL" sz="3200" b="1" kern="1200" dirty="0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01625" y="4249675"/>
            <a:ext cx="8504238" cy="6300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צורה חופשית 10"/>
          <p:cNvSpPr/>
          <p:nvPr/>
        </p:nvSpPr>
        <p:spPr>
          <a:xfrm>
            <a:off x="2427684" y="3880675"/>
            <a:ext cx="5952966" cy="738000"/>
          </a:xfrm>
          <a:custGeom>
            <a:avLst/>
            <a:gdLst>
              <a:gd name="connsiteX0" fmla="*/ 0 w 5952966"/>
              <a:gd name="connsiteY0" fmla="*/ 123002 h 738000"/>
              <a:gd name="connsiteX1" fmla="*/ 36027 w 5952966"/>
              <a:gd name="connsiteY1" fmla="*/ 36026 h 738000"/>
              <a:gd name="connsiteX2" fmla="*/ 123003 w 5952966"/>
              <a:gd name="connsiteY2" fmla="*/ 0 h 738000"/>
              <a:gd name="connsiteX3" fmla="*/ 5829964 w 5952966"/>
              <a:gd name="connsiteY3" fmla="*/ 0 h 738000"/>
              <a:gd name="connsiteX4" fmla="*/ 5916940 w 5952966"/>
              <a:gd name="connsiteY4" fmla="*/ 36027 h 738000"/>
              <a:gd name="connsiteX5" fmla="*/ 5952966 w 5952966"/>
              <a:gd name="connsiteY5" fmla="*/ 123003 h 738000"/>
              <a:gd name="connsiteX6" fmla="*/ 5952966 w 5952966"/>
              <a:gd name="connsiteY6" fmla="*/ 614998 h 738000"/>
              <a:gd name="connsiteX7" fmla="*/ 5916940 w 5952966"/>
              <a:gd name="connsiteY7" fmla="*/ 701974 h 738000"/>
              <a:gd name="connsiteX8" fmla="*/ 5829964 w 5952966"/>
              <a:gd name="connsiteY8" fmla="*/ 738000 h 738000"/>
              <a:gd name="connsiteX9" fmla="*/ 123002 w 5952966"/>
              <a:gd name="connsiteY9" fmla="*/ 738000 h 738000"/>
              <a:gd name="connsiteX10" fmla="*/ 36026 w 5952966"/>
              <a:gd name="connsiteY10" fmla="*/ 701973 h 738000"/>
              <a:gd name="connsiteX11" fmla="*/ 0 w 5952966"/>
              <a:gd name="connsiteY11" fmla="*/ 614997 h 738000"/>
              <a:gd name="connsiteX12" fmla="*/ 0 w 5952966"/>
              <a:gd name="connsiteY12" fmla="*/ 123002 h 73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738000">
                <a:moveTo>
                  <a:pt x="0" y="123002"/>
                </a:moveTo>
                <a:cubicBezTo>
                  <a:pt x="0" y="90380"/>
                  <a:pt x="12959" y="59094"/>
                  <a:pt x="36027" y="36026"/>
                </a:cubicBezTo>
                <a:cubicBezTo>
                  <a:pt x="59094" y="12959"/>
                  <a:pt x="90380" y="0"/>
                  <a:pt x="123003" y="0"/>
                </a:cubicBezTo>
                <a:lnTo>
                  <a:pt x="5829964" y="0"/>
                </a:lnTo>
                <a:cubicBezTo>
                  <a:pt x="5862586" y="0"/>
                  <a:pt x="5893872" y="12959"/>
                  <a:pt x="5916940" y="36027"/>
                </a:cubicBezTo>
                <a:cubicBezTo>
                  <a:pt x="5940007" y="59094"/>
                  <a:pt x="5952966" y="90380"/>
                  <a:pt x="5952966" y="123003"/>
                </a:cubicBezTo>
                <a:lnTo>
                  <a:pt x="5952966" y="614998"/>
                </a:lnTo>
                <a:cubicBezTo>
                  <a:pt x="5952966" y="647620"/>
                  <a:pt x="5940007" y="678906"/>
                  <a:pt x="5916940" y="701974"/>
                </a:cubicBezTo>
                <a:cubicBezTo>
                  <a:pt x="5893873" y="725041"/>
                  <a:pt x="5862587" y="738000"/>
                  <a:pt x="5829964" y="738000"/>
                </a:cubicBezTo>
                <a:lnTo>
                  <a:pt x="123002" y="738000"/>
                </a:lnTo>
                <a:cubicBezTo>
                  <a:pt x="90380" y="738000"/>
                  <a:pt x="59094" y="725041"/>
                  <a:pt x="36026" y="701973"/>
                </a:cubicBezTo>
                <a:cubicBezTo>
                  <a:pt x="12959" y="678906"/>
                  <a:pt x="0" y="647620"/>
                  <a:pt x="0" y="614997"/>
                </a:cubicBezTo>
                <a:lnTo>
                  <a:pt x="0" y="12300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1034" tIns="36026" rIns="261034" bIns="36026" numCol="1" spcCol="1270" anchor="ctr" anchorCtr="0">
            <a:noAutofit/>
          </a:bodyPr>
          <a:lstStyle/>
          <a:p>
            <a:pPr lvl="0" algn="r" defTabSz="14224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200" b="1" kern="1200" dirty="0" smtClean="0">
                <a:solidFill>
                  <a:schemeClr val="tx1"/>
                </a:solidFill>
              </a:rPr>
              <a:t>מה אתם עושים </a:t>
            </a:r>
            <a:r>
              <a:rPr lang="he-IL" sz="3200" b="1" kern="1200" dirty="0" smtClean="0">
                <a:solidFill>
                  <a:srgbClr val="FF0000"/>
                </a:solidFill>
              </a:rPr>
              <a:t>לפני</a:t>
            </a:r>
            <a:r>
              <a:rPr lang="he-IL" sz="3200" b="1" kern="1200" dirty="0" smtClean="0">
                <a:solidFill>
                  <a:schemeClr val="tx1"/>
                </a:solidFill>
              </a:rPr>
              <a:t> כניסת </a:t>
            </a:r>
            <a:r>
              <a:rPr lang="he-IL" sz="3200" b="1" kern="1200" dirty="0" smtClean="0">
                <a:solidFill>
                  <a:srgbClr val="FF0000"/>
                </a:solidFill>
              </a:rPr>
              <a:t>ה</a:t>
            </a:r>
            <a:r>
              <a:rPr lang="he-IL" sz="3200" b="1" kern="1200" dirty="0" smtClean="0">
                <a:solidFill>
                  <a:schemeClr val="tx1"/>
                </a:solidFill>
              </a:rPr>
              <a:t>שבת?</a:t>
            </a:r>
            <a:endParaRPr lang="he-IL" sz="3200" b="1" kern="1200" dirty="0">
              <a:solidFill>
                <a:schemeClr val="tx1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301625" y="5383675"/>
            <a:ext cx="8504238" cy="6300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צורה חופשית 12"/>
          <p:cNvSpPr/>
          <p:nvPr/>
        </p:nvSpPr>
        <p:spPr>
          <a:xfrm>
            <a:off x="2427684" y="5014675"/>
            <a:ext cx="5952966" cy="738000"/>
          </a:xfrm>
          <a:custGeom>
            <a:avLst/>
            <a:gdLst>
              <a:gd name="connsiteX0" fmla="*/ 0 w 5952966"/>
              <a:gd name="connsiteY0" fmla="*/ 123002 h 738000"/>
              <a:gd name="connsiteX1" fmla="*/ 36027 w 5952966"/>
              <a:gd name="connsiteY1" fmla="*/ 36026 h 738000"/>
              <a:gd name="connsiteX2" fmla="*/ 123003 w 5952966"/>
              <a:gd name="connsiteY2" fmla="*/ 0 h 738000"/>
              <a:gd name="connsiteX3" fmla="*/ 5829964 w 5952966"/>
              <a:gd name="connsiteY3" fmla="*/ 0 h 738000"/>
              <a:gd name="connsiteX4" fmla="*/ 5916940 w 5952966"/>
              <a:gd name="connsiteY4" fmla="*/ 36027 h 738000"/>
              <a:gd name="connsiteX5" fmla="*/ 5952966 w 5952966"/>
              <a:gd name="connsiteY5" fmla="*/ 123003 h 738000"/>
              <a:gd name="connsiteX6" fmla="*/ 5952966 w 5952966"/>
              <a:gd name="connsiteY6" fmla="*/ 614998 h 738000"/>
              <a:gd name="connsiteX7" fmla="*/ 5916940 w 5952966"/>
              <a:gd name="connsiteY7" fmla="*/ 701974 h 738000"/>
              <a:gd name="connsiteX8" fmla="*/ 5829964 w 5952966"/>
              <a:gd name="connsiteY8" fmla="*/ 738000 h 738000"/>
              <a:gd name="connsiteX9" fmla="*/ 123002 w 5952966"/>
              <a:gd name="connsiteY9" fmla="*/ 738000 h 738000"/>
              <a:gd name="connsiteX10" fmla="*/ 36026 w 5952966"/>
              <a:gd name="connsiteY10" fmla="*/ 701973 h 738000"/>
              <a:gd name="connsiteX11" fmla="*/ 0 w 5952966"/>
              <a:gd name="connsiteY11" fmla="*/ 614997 h 738000"/>
              <a:gd name="connsiteX12" fmla="*/ 0 w 5952966"/>
              <a:gd name="connsiteY12" fmla="*/ 123002 h 73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738000">
                <a:moveTo>
                  <a:pt x="0" y="123002"/>
                </a:moveTo>
                <a:cubicBezTo>
                  <a:pt x="0" y="90380"/>
                  <a:pt x="12959" y="59094"/>
                  <a:pt x="36027" y="36026"/>
                </a:cubicBezTo>
                <a:cubicBezTo>
                  <a:pt x="59094" y="12959"/>
                  <a:pt x="90380" y="0"/>
                  <a:pt x="123003" y="0"/>
                </a:cubicBezTo>
                <a:lnTo>
                  <a:pt x="5829964" y="0"/>
                </a:lnTo>
                <a:cubicBezTo>
                  <a:pt x="5862586" y="0"/>
                  <a:pt x="5893872" y="12959"/>
                  <a:pt x="5916940" y="36027"/>
                </a:cubicBezTo>
                <a:cubicBezTo>
                  <a:pt x="5940007" y="59094"/>
                  <a:pt x="5952966" y="90380"/>
                  <a:pt x="5952966" y="123003"/>
                </a:cubicBezTo>
                <a:lnTo>
                  <a:pt x="5952966" y="614998"/>
                </a:lnTo>
                <a:cubicBezTo>
                  <a:pt x="5952966" y="647620"/>
                  <a:pt x="5940007" y="678906"/>
                  <a:pt x="5916940" y="701974"/>
                </a:cubicBezTo>
                <a:cubicBezTo>
                  <a:pt x="5893873" y="725041"/>
                  <a:pt x="5862587" y="738000"/>
                  <a:pt x="5829964" y="738000"/>
                </a:cubicBezTo>
                <a:lnTo>
                  <a:pt x="123002" y="738000"/>
                </a:lnTo>
                <a:cubicBezTo>
                  <a:pt x="90380" y="738000"/>
                  <a:pt x="59094" y="725041"/>
                  <a:pt x="36026" y="701973"/>
                </a:cubicBezTo>
                <a:cubicBezTo>
                  <a:pt x="12959" y="678906"/>
                  <a:pt x="0" y="647620"/>
                  <a:pt x="0" y="614997"/>
                </a:cubicBezTo>
                <a:lnTo>
                  <a:pt x="0" y="12300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1034" tIns="36026" rIns="261034" bIns="36026" numCol="1" spcCol="1270" anchor="ctr" anchorCtr="0">
            <a:noAutofit/>
          </a:bodyPr>
          <a:lstStyle/>
          <a:p>
            <a:pPr lvl="0" algn="r" defTabSz="14224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200" b="1" kern="1200" dirty="0" smtClean="0">
                <a:solidFill>
                  <a:schemeClr val="tx1"/>
                </a:solidFill>
              </a:rPr>
              <a:t>מה אתם עושים </a:t>
            </a:r>
            <a:r>
              <a:rPr lang="he-IL" sz="32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200" b="1" kern="1200" dirty="0" smtClean="0">
                <a:solidFill>
                  <a:schemeClr val="tx1"/>
                </a:solidFill>
              </a:rPr>
              <a:t>אתם נוסעים לטיול?</a:t>
            </a:r>
            <a:endParaRPr lang="he-IL" sz="3200" b="1" kern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3600" b="1" dirty="0" smtClean="0">
                <a:solidFill>
                  <a:schemeClr val="tx2"/>
                </a:solidFill>
              </a:rPr>
              <a:t>לפני ה... לפני ש... דוגמאות בזמן עבר ועתיד</a:t>
            </a:r>
            <a:endParaRPr lang="he-IL" dirty="0"/>
          </a:p>
        </p:txBody>
      </p:sp>
      <p:sp>
        <p:nvSpPr>
          <p:cNvPr id="6" name="מחבר ישר 5"/>
          <p:cNvSpPr/>
          <p:nvPr/>
        </p:nvSpPr>
        <p:spPr>
          <a:xfrm>
            <a:off x="301625" y="1529407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צורה חופשית 6"/>
          <p:cNvSpPr/>
          <p:nvPr/>
        </p:nvSpPr>
        <p:spPr>
          <a:xfrm>
            <a:off x="301625" y="1529407"/>
            <a:ext cx="1700847" cy="4567535"/>
          </a:xfrm>
          <a:custGeom>
            <a:avLst/>
            <a:gdLst>
              <a:gd name="connsiteX0" fmla="*/ 0 w 1700847"/>
              <a:gd name="connsiteY0" fmla="*/ 0 h 4567535"/>
              <a:gd name="connsiteX1" fmla="*/ 1700847 w 1700847"/>
              <a:gd name="connsiteY1" fmla="*/ 0 h 4567535"/>
              <a:gd name="connsiteX2" fmla="*/ 1700847 w 1700847"/>
              <a:gd name="connsiteY2" fmla="*/ 4567535 h 4567535"/>
              <a:gd name="connsiteX3" fmla="*/ 0 w 1700847"/>
              <a:gd name="connsiteY3" fmla="*/ 4567535 h 4567535"/>
              <a:gd name="connsiteX4" fmla="*/ 0 w 1700847"/>
              <a:gd name="connsiteY4" fmla="*/ 0 h 456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67535">
                <a:moveTo>
                  <a:pt x="0" y="0"/>
                </a:moveTo>
                <a:lnTo>
                  <a:pt x="1700847" y="0"/>
                </a:lnTo>
                <a:lnTo>
                  <a:pt x="1700847" y="4567535"/>
                </a:lnTo>
                <a:lnTo>
                  <a:pt x="0" y="4567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עבר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8" name="צורה חופשית 7"/>
          <p:cNvSpPr/>
          <p:nvPr/>
        </p:nvSpPr>
        <p:spPr>
          <a:xfrm>
            <a:off x="2130036" y="1583100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לפני ה</a:t>
            </a:r>
            <a:r>
              <a:rPr lang="he-IL" sz="3600" kern="1200" dirty="0" smtClean="0"/>
              <a:t>טיול ערכנו קניות.</a:t>
            </a:r>
            <a:endParaRPr lang="he-IL" sz="3600" kern="1200" dirty="0"/>
          </a:p>
        </p:txBody>
      </p:sp>
      <p:sp>
        <p:nvSpPr>
          <p:cNvPr id="9" name="מחבר ישר 8"/>
          <p:cNvSpPr/>
          <p:nvPr/>
        </p:nvSpPr>
        <p:spPr>
          <a:xfrm>
            <a:off x="2002472" y="265696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צורה חופשית 9"/>
          <p:cNvSpPr/>
          <p:nvPr/>
        </p:nvSpPr>
        <p:spPr>
          <a:xfrm>
            <a:off x="2130036" y="2710654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600" kern="1200" dirty="0" smtClean="0"/>
              <a:t>קיבלנו משכורת, עבדנו כל החודש.</a:t>
            </a:r>
            <a:endParaRPr lang="he-IL" sz="3600" kern="1200" dirty="0"/>
          </a:p>
        </p:txBody>
      </p:sp>
      <p:sp>
        <p:nvSpPr>
          <p:cNvPr id="11" name="מחבר ישר 10"/>
          <p:cNvSpPr/>
          <p:nvPr/>
        </p:nvSpPr>
        <p:spPr>
          <a:xfrm>
            <a:off x="2002472" y="3784516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צורה חופשית 11"/>
          <p:cNvSpPr/>
          <p:nvPr/>
        </p:nvSpPr>
        <p:spPr>
          <a:xfrm>
            <a:off x="2130036" y="3838209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הדואר פתוח </a:t>
            </a:r>
            <a:r>
              <a:rPr lang="he-IL" sz="3600" b="1" kern="1200" dirty="0" smtClean="0">
                <a:solidFill>
                  <a:srgbClr val="FF0000"/>
                </a:solidFill>
              </a:rPr>
              <a:t>לפני ה</a:t>
            </a:r>
            <a:r>
              <a:rPr lang="he-IL" sz="3600" kern="1200" dirty="0" smtClean="0"/>
              <a:t>צהריים.</a:t>
            </a:r>
            <a:endParaRPr lang="he-IL" sz="3600" kern="1200" dirty="0"/>
          </a:p>
        </p:txBody>
      </p:sp>
      <p:sp>
        <p:nvSpPr>
          <p:cNvPr id="13" name="מחבר ישר 12"/>
          <p:cNvSpPr/>
          <p:nvPr/>
        </p:nvSpPr>
        <p:spPr>
          <a:xfrm>
            <a:off x="2002472" y="4912070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צורה חופשית 13"/>
          <p:cNvSpPr/>
          <p:nvPr/>
        </p:nvSpPr>
        <p:spPr>
          <a:xfrm>
            <a:off x="2130036" y="4965763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אכלנו ארוחת בוקר,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600" kern="1200" dirty="0" smtClean="0"/>
              <a:t>יצאנו לעבודה.</a:t>
            </a:r>
            <a:endParaRPr lang="he-IL" sz="3600" kern="1200" dirty="0"/>
          </a:p>
        </p:txBody>
      </p:sp>
      <p:sp>
        <p:nvSpPr>
          <p:cNvPr id="15" name="מחבר ישר 14"/>
          <p:cNvSpPr/>
          <p:nvPr/>
        </p:nvSpPr>
        <p:spPr>
          <a:xfrm>
            <a:off x="2002472" y="603962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282426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חבר ישר 4"/>
          <p:cNvSpPr/>
          <p:nvPr/>
        </p:nvSpPr>
        <p:spPr>
          <a:xfrm>
            <a:off x="301625" y="1529407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צורה חופשית 5"/>
          <p:cNvSpPr/>
          <p:nvPr/>
        </p:nvSpPr>
        <p:spPr>
          <a:xfrm>
            <a:off x="301625" y="1529407"/>
            <a:ext cx="1700847" cy="4567535"/>
          </a:xfrm>
          <a:custGeom>
            <a:avLst/>
            <a:gdLst>
              <a:gd name="connsiteX0" fmla="*/ 0 w 1700847"/>
              <a:gd name="connsiteY0" fmla="*/ 0 h 4567535"/>
              <a:gd name="connsiteX1" fmla="*/ 1700847 w 1700847"/>
              <a:gd name="connsiteY1" fmla="*/ 0 h 4567535"/>
              <a:gd name="connsiteX2" fmla="*/ 1700847 w 1700847"/>
              <a:gd name="connsiteY2" fmla="*/ 4567535 h 4567535"/>
              <a:gd name="connsiteX3" fmla="*/ 0 w 1700847"/>
              <a:gd name="connsiteY3" fmla="*/ 4567535 h 4567535"/>
              <a:gd name="connsiteX4" fmla="*/ 0 w 1700847"/>
              <a:gd name="connsiteY4" fmla="*/ 0 h 456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67535">
                <a:moveTo>
                  <a:pt x="0" y="0"/>
                </a:moveTo>
                <a:lnTo>
                  <a:pt x="1700847" y="0"/>
                </a:lnTo>
                <a:lnTo>
                  <a:pt x="1700847" y="4567535"/>
                </a:lnTo>
                <a:lnTo>
                  <a:pt x="0" y="4567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ct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עתיד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7" name="צורה חופשית 6"/>
          <p:cNvSpPr/>
          <p:nvPr/>
        </p:nvSpPr>
        <p:spPr>
          <a:xfrm>
            <a:off x="2130036" y="1583100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600" kern="1200" dirty="0" smtClean="0"/>
              <a:t>נבוא לאולפן, נכין שיעורי בית.</a:t>
            </a:r>
            <a:endParaRPr lang="he-IL" sz="3600" kern="1200" dirty="0"/>
          </a:p>
        </p:txBody>
      </p:sp>
      <p:sp>
        <p:nvSpPr>
          <p:cNvPr id="8" name="מחבר ישר 7"/>
          <p:cNvSpPr/>
          <p:nvPr/>
        </p:nvSpPr>
        <p:spPr>
          <a:xfrm>
            <a:off x="2002472" y="265696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צורה חופשית 8"/>
          <p:cNvSpPr/>
          <p:nvPr/>
        </p:nvSpPr>
        <p:spPr>
          <a:xfrm>
            <a:off x="2130036" y="2710654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הילדים ילכו לים </a:t>
            </a:r>
            <a:r>
              <a:rPr lang="he-IL" sz="3600" b="1" kern="1200" dirty="0" smtClean="0">
                <a:solidFill>
                  <a:srgbClr val="FF0000"/>
                </a:solidFill>
              </a:rPr>
              <a:t>לפני ה</a:t>
            </a:r>
            <a:r>
              <a:rPr lang="he-IL" sz="3600" kern="1200" dirty="0" smtClean="0"/>
              <a:t>צהריים.</a:t>
            </a:r>
            <a:endParaRPr lang="he-IL" sz="3600" kern="1200" dirty="0"/>
          </a:p>
        </p:txBody>
      </p:sp>
      <p:sp>
        <p:nvSpPr>
          <p:cNvPr id="10" name="מחבר ישר 9"/>
          <p:cNvSpPr/>
          <p:nvPr/>
        </p:nvSpPr>
        <p:spPr>
          <a:xfrm>
            <a:off x="2002472" y="3784516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צורה חופשית 10"/>
          <p:cNvSpPr/>
          <p:nvPr/>
        </p:nvSpPr>
        <p:spPr>
          <a:xfrm>
            <a:off x="2130036" y="3838209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נתקשר אליכם,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לפני ש</a:t>
            </a:r>
            <a:r>
              <a:rPr lang="he-IL" sz="3600" kern="1200" dirty="0" smtClean="0"/>
              <a:t>נבוא לבקר אצלכם.</a:t>
            </a:r>
            <a:endParaRPr lang="he-IL" sz="3600" kern="1200" dirty="0"/>
          </a:p>
        </p:txBody>
      </p:sp>
      <p:sp>
        <p:nvSpPr>
          <p:cNvPr id="12" name="מחבר ישר 11"/>
          <p:cNvSpPr/>
          <p:nvPr/>
        </p:nvSpPr>
        <p:spPr>
          <a:xfrm>
            <a:off x="2002472" y="4912070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צורה חופשית 12"/>
          <p:cNvSpPr/>
          <p:nvPr/>
        </p:nvSpPr>
        <p:spPr>
          <a:xfrm>
            <a:off x="2130036" y="4965763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דנה,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לפני ה</a:t>
            </a:r>
            <a:r>
              <a:rPr lang="he-IL" sz="3600" kern="1200" dirty="0" smtClean="0"/>
              <a:t>חופשה תגמרי את העבודה שלך.</a:t>
            </a:r>
            <a:endParaRPr lang="he-IL" sz="3600" kern="1200" dirty="0"/>
          </a:p>
        </p:txBody>
      </p:sp>
      <p:sp>
        <p:nvSpPr>
          <p:cNvPr id="14" name="מחבר ישר 13"/>
          <p:cNvSpPr/>
          <p:nvPr/>
        </p:nvSpPr>
        <p:spPr>
          <a:xfrm>
            <a:off x="2002472" y="603962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419205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אחרי ה... אחרי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דיאגרמה 4"/>
          <p:cNvGraphicFramePr/>
          <p:nvPr/>
        </p:nvGraphicFramePr>
        <p:xfrm>
          <a:off x="1547664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אחרי ה... אחרי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52120" y="1844824"/>
            <a:ext cx="28803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אחרי ה</a:t>
            </a:r>
            <a:r>
              <a:rPr lang="he-IL" sz="4400" dirty="0" smtClean="0"/>
              <a:t>זריחה</a:t>
            </a:r>
            <a:endParaRPr lang="he-IL" sz="4400" dirty="0"/>
          </a:p>
        </p:txBody>
      </p:sp>
      <p:pic>
        <p:nvPicPr>
          <p:cNvPr id="7" name="תמונה 6" descr="MB90042592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789040"/>
            <a:ext cx="2116832" cy="21168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99592" y="1844824"/>
            <a:ext cx="331236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מתחיל יום חדש</a:t>
            </a:r>
            <a:endParaRPr lang="he-IL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3635896" y="1844824"/>
            <a:ext cx="662473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אחרי ש</a:t>
            </a:r>
            <a:r>
              <a:rPr lang="he-IL" sz="4400" dirty="0" smtClean="0"/>
              <a:t>השמש זורחת ,  </a:t>
            </a:r>
            <a:endParaRPr lang="he-IL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אחרי ה... אחרי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63888" y="1772816"/>
            <a:ext cx="43204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אחרי ה</a:t>
            </a:r>
            <a:r>
              <a:rPr lang="he-IL" sz="4400" dirty="0" smtClean="0"/>
              <a:t>עבודה</a:t>
            </a:r>
            <a:endParaRPr lang="he-IL" sz="4400" dirty="0"/>
          </a:p>
        </p:txBody>
      </p:sp>
      <p:pic>
        <p:nvPicPr>
          <p:cNvPr id="6" name="תמונה 5" descr="MB90021747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508104" y="4149080"/>
            <a:ext cx="1828800" cy="1828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15816" y="1795463"/>
            <a:ext cx="525658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,</a:t>
            </a:r>
            <a:r>
              <a:rPr lang="he-IL" sz="4400" dirty="0" smtClean="0">
                <a:solidFill>
                  <a:srgbClr val="FF0000"/>
                </a:solidFill>
              </a:rPr>
              <a:t>אחרי ש</a:t>
            </a:r>
            <a:r>
              <a:rPr lang="he-IL" sz="4400" dirty="0" smtClean="0"/>
              <a:t>הוא עובד</a:t>
            </a:r>
            <a:endParaRPr lang="he-IL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6228184" y="1772816"/>
            <a:ext cx="25202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/>
              <a:t>דני נח</a:t>
            </a:r>
            <a:endParaRPr lang="he-IL" sz="4400" dirty="0"/>
          </a:p>
        </p:txBody>
      </p:sp>
      <p:pic>
        <p:nvPicPr>
          <p:cNvPr id="9" name="תמונה 8" descr="MB90027964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699792" y="4120480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  <a:cs typeface="+mn-cs"/>
              </a:rPr>
              <a:t>כאשר... כש...</a:t>
            </a:r>
            <a:endParaRPr lang="he-IL" sz="4800" b="1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6" name="צורה חופשית 5"/>
          <p:cNvSpPr/>
          <p:nvPr/>
        </p:nvSpPr>
        <p:spPr>
          <a:xfrm>
            <a:off x="1187624" y="1919300"/>
            <a:ext cx="2880320" cy="1219200"/>
          </a:xfrm>
          <a:custGeom>
            <a:avLst/>
            <a:gdLst>
              <a:gd name="connsiteX0" fmla="*/ 0 w 1468933"/>
              <a:gd name="connsiteY0" fmla="*/ 0 h 1219200"/>
              <a:gd name="connsiteX1" fmla="*/ 1468933 w 1468933"/>
              <a:gd name="connsiteY1" fmla="*/ 0 h 1219200"/>
              <a:gd name="connsiteX2" fmla="*/ 1468933 w 1468933"/>
              <a:gd name="connsiteY2" fmla="*/ 1219200 h 1219200"/>
              <a:gd name="connsiteX3" fmla="*/ 0 w 1468933"/>
              <a:gd name="connsiteY3" fmla="*/ 1219200 h 1219200"/>
              <a:gd name="connsiteX4" fmla="*/ 0 w 1468933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8933" h="1219200">
                <a:moveTo>
                  <a:pt x="0" y="0"/>
                </a:moveTo>
                <a:lnTo>
                  <a:pt x="1468933" y="0"/>
                </a:lnTo>
                <a:lnTo>
                  <a:pt x="1468933" y="12192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264160" rIns="0" bIns="264160" numCol="1" spcCol="1270" anchor="ctr" anchorCtr="0">
            <a:noAutofit/>
          </a:bodyPr>
          <a:lstStyle/>
          <a:p>
            <a:pPr lvl="0" algn="ctr" defTabSz="11557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4400" b="1" kern="1200" dirty="0" smtClean="0">
                <a:solidFill>
                  <a:schemeClr val="tx1"/>
                </a:solidFill>
              </a:rPr>
              <a:t>א</a:t>
            </a:r>
            <a:r>
              <a:rPr lang="he-IL" sz="4400" b="1" kern="1200" dirty="0" smtClean="0"/>
              <a:t>ני מתרחץ/ת</a:t>
            </a:r>
            <a:endParaRPr lang="he-IL" sz="4400" b="1" kern="1200" dirty="0"/>
          </a:p>
        </p:txBody>
      </p:sp>
      <p:sp>
        <p:nvSpPr>
          <p:cNvPr id="7" name="צורה חופשית 6"/>
          <p:cNvSpPr/>
          <p:nvPr/>
        </p:nvSpPr>
        <p:spPr>
          <a:xfrm>
            <a:off x="3545172" y="1919300"/>
            <a:ext cx="4227736" cy="1219200"/>
          </a:xfrm>
          <a:custGeom>
            <a:avLst/>
            <a:gdLst>
              <a:gd name="connsiteX0" fmla="*/ 0 w 1468933"/>
              <a:gd name="connsiteY0" fmla="*/ 0 h 1219200"/>
              <a:gd name="connsiteX1" fmla="*/ 1468933 w 1468933"/>
              <a:gd name="connsiteY1" fmla="*/ 0 h 1219200"/>
              <a:gd name="connsiteX2" fmla="*/ 1468933 w 1468933"/>
              <a:gd name="connsiteY2" fmla="*/ 1219200 h 1219200"/>
              <a:gd name="connsiteX3" fmla="*/ 0 w 1468933"/>
              <a:gd name="connsiteY3" fmla="*/ 1219200 h 1219200"/>
              <a:gd name="connsiteX4" fmla="*/ 0 w 1468933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8933" h="1219200">
                <a:moveTo>
                  <a:pt x="0" y="0"/>
                </a:moveTo>
                <a:lnTo>
                  <a:pt x="1468933" y="0"/>
                </a:lnTo>
                <a:lnTo>
                  <a:pt x="1468933" y="12192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264160" rIns="0" bIns="264160" numCol="1" spcCol="1270" anchor="ctr" anchorCtr="0">
            <a:noAutofit/>
          </a:bodyPr>
          <a:lstStyle/>
          <a:p>
            <a:pPr lvl="0" algn="ctr" defTabSz="11557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4400" b="1" kern="1200" dirty="0" smtClean="0"/>
              <a:t>אני קם/ה בבוקר,</a:t>
            </a:r>
            <a:endParaRPr lang="he-IL" sz="4400" b="1" kern="1200" dirty="0"/>
          </a:p>
        </p:txBody>
      </p:sp>
      <p:sp>
        <p:nvSpPr>
          <p:cNvPr id="8" name="צורה חופשית 7"/>
          <p:cNvSpPr/>
          <p:nvPr/>
        </p:nvSpPr>
        <p:spPr>
          <a:xfrm>
            <a:off x="5659040" y="2819399"/>
            <a:ext cx="1468933" cy="1219200"/>
          </a:xfrm>
          <a:custGeom>
            <a:avLst/>
            <a:gdLst>
              <a:gd name="connsiteX0" fmla="*/ 0 w 1468933"/>
              <a:gd name="connsiteY0" fmla="*/ 0 h 1219200"/>
              <a:gd name="connsiteX1" fmla="*/ 1468933 w 1468933"/>
              <a:gd name="connsiteY1" fmla="*/ 0 h 1219200"/>
              <a:gd name="connsiteX2" fmla="*/ 1468933 w 1468933"/>
              <a:gd name="connsiteY2" fmla="*/ 1219200 h 1219200"/>
              <a:gd name="connsiteX3" fmla="*/ 0 w 1468933"/>
              <a:gd name="connsiteY3" fmla="*/ 1219200 h 1219200"/>
              <a:gd name="connsiteX4" fmla="*/ 0 w 1468933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8933" h="1219200">
                <a:moveTo>
                  <a:pt x="0" y="0"/>
                </a:moveTo>
                <a:lnTo>
                  <a:pt x="1468933" y="0"/>
                </a:lnTo>
                <a:lnTo>
                  <a:pt x="1468933" y="12192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264160" rIns="0" bIns="264160" numCol="1" spcCol="1270" anchor="ctr" anchorCtr="0">
            <a:noAutofit/>
          </a:bodyPr>
          <a:lstStyle/>
          <a:p>
            <a:pPr lvl="0" algn="ctr" defTabSz="11557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e-IL" sz="2600" kern="1200"/>
          </a:p>
        </p:txBody>
      </p:sp>
      <p:sp>
        <p:nvSpPr>
          <p:cNvPr id="9" name="TextBox 8"/>
          <p:cNvSpPr txBox="1"/>
          <p:nvPr/>
        </p:nvSpPr>
        <p:spPr>
          <a:xfrm>
            <a:off x="7344619" y="2115152"/>
            <a:ext cx="176388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כאשר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6006" y="2115152"/>
            <a:ext cx="151216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err="1" smtClean="0">
                <a:solidFill>
                  <a:srgbClr val="FF0000"/>
                </a:solidFill>
              </a:rPr>
              <a:t>כש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2144180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מתלבש/ת</a:t>
            </a:r>
            <a:endParaRPr lang="he-IL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403648" y="2144180"/>
            <a:ext cx="576064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b="1" dirty="0" smtClean="0"/>
              <a:t>  </a:t>
            </a:r>
            <a:r>
              <a:rPr lang="he-IL" sz="4400" b="1" dirty="0" smtClean="0"/>
              <a:t> אני אוכל/ת</a:t>
            </a:r>
            <a:endParaRPr lang="he-IL" sz="4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43608" y="2144180"/>
            <a:ext cx="316835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שותה קפה</a:t>
            </a:r>
            <a:endParaRPr lang="he-IL" sz="4400" b="1" dirty="0"/>
          </a:p>
        </p:txBody>
      </p:sp>
      <p:pic>
        <p:nvPicPr>
          <p:cNvPr id="1030" name="Picture 6" descr="C:\Users\ETTI\AppData\Local\Microsoft\Windows\Temporary Internet Files\Content.IE5\IJI972TR\MP90043046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501008"/>
            <a:ext cx="2304256" cy="230425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83568" y="2251901"/>
            <a:ext cx="504056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000" b="1" dirty="0" smtClean="0"/>
              <a:t>.</a:t>
            </a:r>
            <a:endParaRPr lang="he-IL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2" grpId="0"/>
      <p:bldP spid="12" grpId="1"/>
      <p:bldP spid="11" grpId="0"/>
      <p:bldP spid="11" grpId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אחרי ה... אחרי ש...</a:t>
            </a:r>
            <a:endParaRPr lang="he-IL" sz="4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196752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48472" y="1700808"/>
            <a:ext cx="70202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solidFill>
                  <a:srgbClr val="FF0000"/>
                </a:solidFill>
              </a:rPr>
              <a:t>אחרי ה</a:t>
            </a:r>
            <a:r>
              <a:rPr lang="he-IL" sz="3600" dirty="0" smtClean="0"/>
              <a:t>לימודים </a:t>
            </a:r>
            <a:r>
              <a:rPr lang="he-IL" sz="3600" dirty="0" err="1" smtClean="0"/>
              <a:t>באונברסיטה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1700808"/>
            <a:ext cx="61206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מקבלים תעודה</a:t>
            </a:r>
            <a:endParaRPr lang="he-IL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131840" y="1700808"/>
            <a:ext cx="70567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solidFill>
                  <a:srgbClr val="FF0000"/>
                </a:solidFill>
              </a:rPr>
              <a:t>אחרי ש</a:t>
            </a:r>
            <a:r>
              <a:rPr lang="he-IL" sz="3600" dirty="0" smtClean="0"/>
              <a:t>גומרים ללמוד </a:t>
            </a:r>
            <a:r>
              <a:rPr lang="he-IL" sz="3600" dirty="0" err="1" smtClean="0"/>
              <a:t>באונברסיטה</a:t>
            </a:r>
            <a:r>
              <a:rPr lang="he-IL" sz="3600" dirty="0" smtClean="0"/>
              <a:t>,</a:t>
            </a:r>
            <a:endParaRPr lang="he-IL" sz="3600" dirty="0">
              <a:solidFill>
                <a:srgbClr val="FF0000"/>
              </a:solidFill>
            </a:endParaRPr>
          </a:p>
        </p:txBody>
      </p:sp>
      <p:pic>
        <p:nvPicPr>
          <p:cNvPr id="9" name="תמונה 8" descr="MB900297861.JPG"/>
          <p:cNvPicPr>
            <a:picLocks noChangeAspect="1"/>
          </p:cNvPicPr>
          <p:nvPr/>
        </p:nvPicPr>
        <p:blipFill>
          <a:blip r:embed="rId7" cstate="print"/>
          <a:srcRect l="7875" t="7874" r="5501" b="5501"/>
          <a:stretch>
            <a:fillRect/>
          </a:stretch>
        </p:blipFill>
        <p:spPr>
          <a:xfrm>
            <a:off x="3599892" y="3284984"/>
            <a:ext cx="1944216" cy="1944216"/>
          </a:xfrm>
          <a:prstGeom prst="rect">
            <a:avLst/>
          </a:prstGeom>
          <a:ln w="57150"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400" b="1" dirty="0" smtClean="0">
                <a:solidFill>
                  <a:schemeClr val="tx2"/>
                </a:solidFill>
              </a:rPr>
              <a:t>אחרי ה... אחרי ש...</a:t>
            </a:r>
            <a:endParaRPr lang="he-IL" sz="44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79912" y="1795463"/>
            <a:ext cx="59046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ישראלים נוסעים לטייל בעולם</a:t>
            </a:r>
            <a:endParaRPr lang="he-IL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1772816"/>
            <a:ext cx="42484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solidFill>
                  <a:srgbClr val="FF0000"/>
                </a:solidFill>
              </a:rPr>
              <a:t>אחרי ה</a:t>
            </a:r>
            <a:r>
              <a:rPr lang="he-IL" sz="3600" dirty="0" smtClean="0"/>
              <a:t>שירות בצבא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3212976"/>
            <a:ext cx="763284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 smtClean="0">
                <a:solidFill>
                  <a:srgbClr val="FF0000"/>
                </a:solidFill>
              </a:rPr>
              <a:t> </a:t>
            </a:r>
            <a:r>
              <a:rPr lang="he-IL" sz="3600" dirty="0" smtClean="0"/>
              <a:t>גומרים את השירות בצבא</a:t>
            </a:r>
            <a:endParaRPr lang="he-IL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979712" y="1772816"/>
            <a:ext cx="28083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,</a:t>
            </a:r>
            <a:r>
              <a:rPr lang="he-IL" sz="3600" dirty="0" smtClean="0">
                <a:solidFill>
                  <a:srgbClr val="FF0000"/>
                </a:solidFill>
              </a:rPr>
              <a:t>אחרי ש</a:t>
            </a:r>
            <a:r>
              <a:rPr lang="he-IL" sz="3600" dirty="0" smtClean="0"/>
              <a:t>הם</a:t>
            </a:r>
            <a:endParaRPr lang="he-IL" sz="3600" dirty="0">
              <a:solidFill>
                <a:srgbClr val="FF0000"/>
              </a:solidFill>
            </a:endParaRPr>
          </a:p>
        </p:txBody>
      </p:sp>
      <p:pic>
        <p:nvPicPr>
          <p:cNvPr id="9" name="תמונה 8" descr="MB90035483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123728" y="4365104"/>
            <a:ext cx="1828800" cy="1828800"/>
          </a:xfrm>
          <a:prstGeom prst="rect">
            <a:avLst/>
          </a:prstGeom>
        </p:spPr>
      </p:pic>
      <p:pic>
        <p:nvPicPr>
          <p:cNvPr id="11" name="תמונה 10" descr="MB90041043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860032" y="4365104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שאלות</a:t>
            </a:r>
            <a:endParaRPr lang="he-IL" sz="4800" dirty="0"/>
          </a:p>
        </p:txBody>
      </p:sp>
      <p:sp>
        <p:nvSpPr>
          <p:cNvPr id="6" name="מלבן 5"/>
          <p:cNvSpPr/>
          <p:nvPr/>
        </p:nvSpPr>
        <p:spPr>
          <a:xfrm>
            <a:off x="301625" y="209345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צורה חופשית 6"/>
          <p:cNvSpPr/>
          <p:nvPr/>
        </p:nvSpPr>
        <p:spPr>
          <a:xfrm>
            <a:off x="2427684" y="1591614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>
                <a:solidFill>
                  <a:schemeClr val="tx1"/>
                </a:solidFill>
              </a:rPr>
              <a:t>מה אתם עושים, </a:t>
            </a:r>
            <a:r>
              <a:rPr lang="he-IL" sz="3600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>
                <a:solidFill>
                  <a:schemeClr val="tx1"/>
                </a:solidFill>
              </a:rPr>
              <a:t>אתם חוזרים מהשוק הביתה?</a:t>
            </a:r>
            <a:endParaRPr lang="he-IL" sz="3600" kern="1200" dirty="0">
              <a:solidFill>
                <a:schemeClr val="tx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01625" y="363569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צורה חופשית 8"/>
          <p:cNvSpPr/>
          <p:nvPr/>
        </p:nvSpPr>
        <p:spPr>
          <a:xfrm>
            <a:off x="2339750" y="3140971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>
                <a:solidFill>
                  <a:schemeClr val="tx1"/>
                </a:solidFill>
              </a:rPr>
              <a:t>מה אתם עושים, </a:t>
            </a:r>
            <a:r>
              <a:rPr lang="he-IL" sz="3600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>
                <a:solidFill>
                  <a:schemeClr val="tx1"/>
                </a:solidFill>
              </a:rPr>
              <a:t>השיעור נגמר? </a:t>
            </a:r>
            <a:endParaRPr lang="he-IL" sz="3600" kern="1200" dirty="0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01625" y="517793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צורה חופשית 10"/>
          <p:cNvSpPr/>
          <p:nvPr/>
        </p:nvSpPr>
        <p:spPr>
          <a:xfrm>
            <a:off x="2427684" y="4676095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5113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400" kern="1200" dirty="0" smtClean="0">
                <a:solidFill>
                  <a:schemeClr val="tx1"/>
                </a:solidFill>
              </a:rPr>
              <a:t>מה אתם עושים </a:t>
            </a:r>
            <a:r>
              <a:rPr lang="he-IL" sz="3400" kern="1200" dirty="0" smtClean="0">
                <a:solidFill>
                  <a:srgbClr val="FF0000"/>
                </a:solidFill>
              </a:rPr>
              <a:t>אחרי ה</a:t>
            </a:r>
            <a:r>
              <a:rPr lang="he-IL" sz="3400" kern="1200" dirty="0" smtClean="0">
                <a:solidFill>
                  <a:schemeClr val="tx1"/>
                </a:solidFill>
              </a:rPr>
              <a:t>קיץ?</a:t>
            </a:r>
            <a:endParaRPr lang="he-IL" sz="3400" kern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/>
                </a:solidFill>
              </a:rPr>
              <a:t>אחרי ה... אחרי ש... דוגמאות בזמן עבר ועתיד</a:t>
            </a:r>
            <a:endParaRPr lang="he-IL" sz="3600" dirty="0"/>
          </a:p>
        </p:txBody>
      </p:sp>
      <p:sp>
        <p:nvSpPr>
          <p:cNvPr id="6" name="מחבר ישר 5"/>
          <p:cNvSpPr/>
          <p:nvPr/>
        </p:nvSpPr>
        <p:spPr>
          <a:xfrm>
            <a:off x="301625" y="1527175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צורה חופשית 6"/>
          <p:cNvSpPr/>
          <p:nvPr/>
        </p:nvSpPr>
        <p:spPr>
          <a:xfrm>
            <a:off x="301625" y="1527175"/>
            <a:ext cx="1700847" cy="4572000"/>
          </a:xfrm>
          <a:custGeom>
            <a:avLst/>
            <a:gdLst>
              <a:gd name="connsiteX0" fmla="*/ 0 w 1700847"/>
              <a:gd name="connsiteY0" fmla="*/ 0 h 4572000"/>
              <a:gd name="connsiteX1" fmla="*/ 1700847 w 1700847"/>
              <a:gd name="connsiteY1" fmla="*/ 0 h 4572000"/>
              <a:gd name="connsiteX2" fmla="*/ 1700847 w 1700847"/>
              <a:gd name="connsiteY2" fmla="*/ 4572000 h 4572000"/>
              <a:gd name="connsiteX3" fmla="*/ 0 w 1700847"/>
              <a:gd name="connsiteY3" fmla="*/ 4572000 h 4572000"/>
              <a:gd name="connsiteX4" fmla="*/ 0 w 1700847"/>
              <a:gd name="connsiteY4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72000">
                <a:moveTo>
                  <a:pt x="0" y="0"/>
                </a:moveTo>
                <a:lnTo>
                  <a:pt x="1700847" y="0"/>
                </a:lnTo>
                <a:lnTo>
                  <a:pt x="1700847" y="4572000"/>
                </a:lnTo>
                <a:lnTo>
                  <a:pt x="0" y="4572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עבר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8" name="צורה חופשית 7"/>
          <p:cNvSpPr/>
          <p:nvPr/>
        </p:nvSpPr>
        <p:spPr>
          <a:xfrm>
            <a:off x="2130036" y="1580920"/>
            <a:ext cx="6675826" cy="1074911"/>
          </a:xfrm>
          <a:custGeom>
            <a:avLst/>
            <a:gdLst>
              <a:gd name="connsiteX0" fmla="*/ 0 w 6675826"/>
              <a:gd name="connsiteY0" fmla="*/ 0 h 1074911"/>
              <a:gd name="connsiteX1" fmla="*/ 6675826 w 6675826"/>
              <a:gd name="connsiteY1" fmla="*/ 0 h 1074911"/>
              <a:gd name="connsiteX2" fmla="*/ 6675826 w 6675826"/>
              <a:gd name="connsiteY2" fmla="*/ 1074911 h 1074911"/>
              <a:gd name="connsiteX3" fmla="*/ 0 w 6675826"/>
              <a:gd name="connsiteY3" fmla="*/ 1074911 h 1074911"/>
              <a:gd name="connsiteX4" fmla="*/ 0 w 6675826"/>
              <a:gd name="connsiteY4" fmla="*/ 0 h 107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4911">
                <a:moveTo>
                  <a:pt x="0" y="0"/>
                </a:moveTo>
                <a:lnTo>
                  <a:pt x="6675826" y="0"/>
                </a:lnTo>
                <a:lnTo>
                  <a:pt x="6675826" y="1074911"/>
                </a:lnTo>
                <a:lnTo>
                  <a:pt x="0" y="1074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אחרי ה</a:t>
            </a:r>
            <a:r>
              <a:rPr lang="he-IL" sz="3600" kern="1200" dirty="0" smtClean="0"/>
              <a:t>עלייה לארץ נסענו לירושלים.</a:t>
            </a:r>
            <a:endParaRPr lang="he-IL" sz="3600" kern="1200" dirty="0"/>
          </a:p>
        </p:txBody>
      </p:sp>
      <p:sp>
        <p:nvSpPr>
          <p:cNvPr id="9" name="מחבר ישר 8"/>
          <p:cNvSpPr/>
          <p:nvPr/>
        </p:nvSpPr>
        <p:spPr>
          <a:xfrm>
            <a:off x="2002472" y="265583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צורה חופשית 9"/>
          <p:cNvSpPr/>
          <p:nvPr/>
        </p:nvSpPr>
        <p:spPr>
          <a:xfrm>
            <a:off x="2130036" y="2709577"/>
            <a:ext cx="6675826" cy="1074911"/>
          </a:xfrm>
          <a:custGeom>
            <a:avLst/>
            <a:gdLst>
              <a:gd name="connsiteX0" fmla="*/ 0 w 6675826"/>
              <a:gd name="connsiteY0" fmla="*/ 0 h 1074911"/>
              <a:gd name="connsiteX1" fmla="*/ 6675826 w 6675826"/>
              <a:gd name="connsiteY1" fmla="*/ 0 h 1074911"/>
              <a:gd name="connsiteX2" fmla="*/ 6675826 w 6675826"/>
              <a:gd name="connsiteY2" fmla="*/ 1074911 h 1074911"/>
              <a:gd name="connsiteX3" fmla="*/ 0 w 6675826"/>
              <a:gd name="connsiteY3" fmla="*/ 1074911 h 1074911"/>
              <a:gd name="connsiteX4" fmla="*/ 0 w 6675826"/>
              <a:gd name="connsiteY4" fmla="*/ 0 h 107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4911">
                <a:moveTo>
                  <a:pt x="0" y="0"/>
                </a:moveTo>
                <a:lnTo>
                  <a:pt x="6675826" y="0"/>
                </a:lnTo>
                <a:lnTo>
                  <a:pt x="6675826" y="1074911"/>
                </a:lnTo>
                <a:lnTo>
                  <a:pt x="0" y="1074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/>
              <a:t>הגענו לאולפן, נכנסנו לכיתה.</a:t>
            </a:r>
            <a:endParaRPr lang="he-IL" sz="3600" kern="1200" dirty="0"/>
          </a:p>
        </p:txBody>
      </p:sp>
      <p:sp>
        <p:nvSpPr>
          <p:cNvPr id="11" name="מחבר ישר 10"/>
          <p:cNvSpPr/>
          <p:nvPr/>
        </p:nvSpPr>
        <p:spPr>
          <a:xfrm>
            <a:off x="2002472" y="3784488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צורה חופשית 11"/>
          <p:cNvSpPr/>
          <p:nvPr/>
        </p:nvSpPr>
        <p:spPr>
          <a:xfrm>
            <a:off x="2130036" y="3838233"/>
            <a:ext cx="6675826" cy="1074911"/>
          </a:xfrm>
          <a:custGeom>
            <a:avLst/>
            <a:gdLst>
              <a:gd name="connsiteX0" fmla="*/ 0 w 6675826"/>
              <a:gd name="connsiteY0" fmla="*/ 0 h 1074911"/>
              <a:gd name="connsiteX1" fmla="*/ 6675826 w 6675826"/>
              <a:gd name="connsiteY1" fmla="*/ 0 h 1074911"/>
              <a:gd name="connsiteX2" fmla="*/ 6675826 w 6675826"/>
              <a:gd name="connsiteY2" fmla="*/ 1074911 h 1074911"/>
              <a:gd name="connsiteX3" fmla="*/ 0 w 6675826"/>
              <a:gd name="connsiteY3" fmla="*/ 1074911 h 1074911"/>
              <a:gd name="connsiteX4" fmla="*/ 0 w 6675826"/>
              <a:gd name="connsiteY4" fmla="*/ 0 h 107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4911">
                <a:moveTo>
                  <a:pt x="0" y="0"/>
                </a:moveTo>
                <a:lnTo>
                  <a:pt x="6675826" y="0"/>
                </a:lnTo>
                <a:lnTo>
                  <a:pt x="6675826" y="1074911"/>
                </a:lnTo>
                <a:lnTo>
                  <a:pt x="0" y="1074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הרחובות היו רטובים,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/>
              <a:t>ירד גשם</a:t>
            </a:r>
            <a:endParaRPr lang="he-IL" sz="3600" kern="1200" dirty="0"/>
          </a:p>
        </p:txBody>
      </p:sp>
      <p:sp>
        <p:nvSpPr>
          <p:cNvPr id="13" name="מחבר ישר 12"/>
          <p:cNvSpPr/>
          <p:nvPr/>
        </p:nvSpPr>
        <p:spPr>
          <a:xfrm>
            <a:off x="2002472" y="491314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צורה חופשית 13"/>
          <p:cNvSpPr/>
          <p:nvPr/>
        </p:nvSpPr>
        <p:spPr>
          <a:xfrm>
            <a:off x="2130036" y="4966890"/>
            <a:ext cx="6675826" cy="1074911"/>
          </a:xfrm>
          <a:custGeom>
            <a:avLst/>
            <a:gdLst>
              <a:gd name="connsiteX0" fmla="*/ 0 w 6675826"/>
              <a:gd name="connsiteY0" fmla="*/ 0 h 1074911"/>
              <a:gd name="connsiteX1" fmla="*/ 6675826 w 6675826"/>
              <a:gd name="connsiteY1" fmla="*/ 0 h 1074911"/>
              <a:gd name="connsiteX2" fmla="*/ 6675826 w 6675826"/>
              <a:gd name="connsiteY2" fmla="*/ 1074911 h 1074911"/>
              <a:gd name="connsiteX3" fmla="*/ 0 w 6675826"/>
              <a:gd name="connsiteY3" fmla="*/ 1074911 h 1074911"/>
              <a:gd name="connsiteX4" fmla="*/ 0 w 6675826"/>
              <a:gd name="connsiteY4" fmla="*/ 0 h 107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4911">
                <a:moveTo>
                  <a:pt x="0" y="0"/>
                </a:moveTo>
                <a:lnTo>
                  <a:pt x="6675826" y="0"/>
                </a:lnTo>
                <a:lnTo>
                  <a:pt x="6675826" y="1074911"/>
                </a:lnTo>
                <a:lnTo>
                  <a:pt x="0" y="10749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השמש זרחה </a:t>
            </a:r>
            <a:r>
              <a:rPr lang="he-IL" sz="3600" kern="1200" dirty="0" smtClean="0">
                <a:solidFill>
                  <a:srgbClr val="FF0000"/>
                </a:solidFill>
              </a:rPr>
              <a:t>אחרי ה</a:t>
            </a:r>
            <a:r>
              <a:rPr lang="he-IL" sz="3600" kern="1200" dirty="0" smtClean="0"/>
              <a:t>גשם.</a:t>
            </a:r>
            <a:endParaRPr lang="he-IL" sz="3600" kern="1200" dirty="0"/>
          </a:p>
        </p:txBody>
      </p:sp>
      <p:sp>
        <p:nvSpPr>
          <p:cNvPr id="15" name="מחבר ישר 14"/>
          <p:cNvSpPr/>
          <p:nvPr/>
        </p:nvSpPr>
        <p:spPr>
          <a:xfrm>
            <a:off x="2002472" y="604180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21746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e-IL" sz="3600" dirty="0"/>
          </a:p>
        </p:txBody>
      </p:sp>
      <p:sp>
        <p:nvSpPr>
          <p:cNvPr id="5" name="מחבר ישר 4"/>
          <p:cNvSpPr/>
          <p:nvPr/>
        </p:nvSpPr>
        <p:spPr>
          <a:xfrm>
            <a:off x="301625" y="1529407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צורה חופשית 5"/>
          <p:cNvSpPr/>
          <p:nvPr/>
        </p:nvSpPr>
        <p:spPr>
          <a:xfrm>
            <a:off x="301625" y="1529407"/>
            <a:ext cx="1700847" cy="4567535"/>
          </a:xfrm>
          <a:custGeom>
            <a:avLst/>
            <a:gdLst>
              <a:gd name="connsiteX0" fmla="*/ 0 w 1700847"/>
              <a:gd name="connsiteY0" fmla="*/ 0 h 4567535"/>
              <a:gd name="connsiteX1" fmla="*/ 1700847 w 1700847"/>
              <a:gd name="connsiteY1" fmla="*/ 0 h 4567535"/>
              <a:gd name="connsiteX2" fmla="*/ 1700847 w 1700847"/>
              <a:gd name="connsiteY2" fmla="*/ 4567535 h 4567535"/>
              <a:gd name="connsiteX3" fmla="*/ 0 w 1700847"/>
              <a:gd name="connsiteY3" fmla="*/ 4567535 h 4567535"/>
              <a:gd name="connsiteX4" fmla="*/ 0 w 1700847"/>
              <a:gd name="connsiteY4" fmla="*/ 0 h 456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67535">
                <a:moveTo>
                  <a:pt x="0" y="0"/>
                </a:moveTo>
                <a:lnTo>
                  <a:pt x="1700847" y="0"/>
                </a:lnTo>
                <a:lnTo>
                  <a:pt x="1700847" y="4567535"/>
                </a:lnTo>
                <a:lnTo>
                  <a:pt x="0" y="4567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ct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עתיד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7" name="צורה חופשית 6"/>
          <p:cNvSpPr/>
          <p:nvPr/>
        </p:nvSpPr>
        <p:spPr>
          <a:xfrm>
            <a:off x="2130036" y="1583100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אחרי ה</a:t>
            </a:r>
            <a:r>
              <a:rPr lang="he-IL" sz="3600" kern="1200" dirty="0" smtClean="0"/>
              <a:t>חורף יגיע האביב.</a:t>
            </a:r>
            <a:endParaRPr lang="he-IL" sz="3600" kern="1200" dirty="0"/>
          </a:p>
        </p:txBody>
      </p:sp>
      <p:sp>
        <p:nvSpPr>
          <p:cNvPr id="8" name="מחבר ישר 7"/>
          <p:cNvSpPr/>
          <p:nvPr/>
        </p:nvSpPr>
        <p:spPr>
          <a:xfrm>
            <a:off x="2002472" y="265696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צורה חופשית 8"/>
          <p:cNvSpPr/>
          <p:nvPr/>
        </p:nvSpPr>
        <p:spPr>
          <a:xfrm>
            <a:off x="2130036" y="2710654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/>
              <a:t>תגיעו למסיבה, תרקדו ותשירו.</a:t>
            </a:r>
            <a:endParaRPr lang="he-IL" sz="3600" kern="1200" dirty="0"/>
          </a:p>
        </p:txBody>
      </p:sp>
      <p:sp>
        <p:nvSpPr>
          <p:cNvPr id="10" name="מחבר ישר 9"/>
          <p:cNvSpPr/>
          <p:nvPr/>
        </p:nvSpPr>
        <p:spPr>
          <a:xfrm>
            <a:off x="2002472" y="3784516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צורה חופשית 10"/>
          <p:cNvSpPr/>
          <p:nvPr/>
        </p:nvSpPr>
        <p:spPr>
          <a:xfrm>
            <a:off x="2130036" y="3838209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נחזור לעבודה </a:t>
            </a:r>
            <a:r>
              <a:rPr lang="he-IL" sz="3600" b="1" kern="1200" dirty="0" smtClean="0">
                <a:solidFill>
                  <a:srgbClr val="FF0000"/>
                </a:solidFill>
              </a:rPr>
              <a:t>אחרי ה</a:t>
            </a:r>
            <a:r>
              <a:rPr lang="he-IL" sz="3600" kern="1200" dirty="0" smtClean="0"/>
              <a:t>חופשה.</a:t>
            </a:r>
            <a:endParaRPr lang="he-IL" sz="3600" kern="1200" dirty="0"/>
          </a:p>
        </p:txBody>
      </p:sp>
      <p:sp>
        <p:nvSpPr>
          <p:cNvPr id="12" name="מחבר ישר 11"/>
          <p:cNvSpPr/>
          <p:nvPr/>
        </p:nvSpPr>
        <p:spPr>
          <a:xfrm>
            <a:off x="2002472" y="4912070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צורה חופשית 12"/>
          <p:cNvSpPr/>
          <p:nvPr/>
        </p:nvSpPr>
        <p:spPr>
          <a:xfrm>
            <a:off x="2130036" y="4965763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נחפש עבודה במקצוע שלנו,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אחרי ש</a:t>
            </a:r>
            <a:r>
              <a:rPr lang="he-IL" sz="3600" kern="1200" dirty="0" smtClean="0"/>
              <a:t>נסיים את הלימודים באולפן.</a:t>
            </a:r>
            <a:endParaRPr lang="he-IL" sz="3600" kern="1200" dirty="0"/>
          </a:p>
        </p:txBody>
      </p:sp>
      <p:sp>
        <p:nvSpPr>
          <p:cNvPr id="14" name="מחבר ישר 13"/>
          <p:cNvSpPr/>
          <p:nvPr/>
        </p:nvSpPr>
        <p:spPr>
          <a:xfrm>
            <a:off x="2002472" y="603962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245149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כאשר... כש...</a:t>
            </a:r>
            <a:endParaRPr lang="he-IL" sz="4800" dirty="0"/>
          </a:p>
        </p:txBody>
      </p:sp>
      <p:pic>
        <p:nvPicPr>
          <p:cNvPr id="11" name="מציין מיקום תוכן 10" descr="MH90041548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436096" y="3212976"/>
            <a:ext cx="2952328" cy="2952328"/>
          </a:xfrm>
          <a:ln>
            <a:solidFill>
              <a:srgbClr val="00206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076056" y="1916832"/>
            <a:ext cx="410445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לומד/ת עברית,</a:t>
            </a:r>
            <a:endParaRPr lang="he-IL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1916832"/>
            <a:ext cx="266429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כאשר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7904" y="1916832"/>
            <a:ext cx="136815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כש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1916832"/>
            <a:ext cx="385713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בא/ה לאולפן</a:t>
            </a:r>
            <a:endParaRPr lang="he-IL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1916832"/>
            <a:ext cx="504056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קורא/ת עברית,</a:t>
            </a:r>
            <a:endParaRPr lang="he-IL" sz="4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76056" y="1916832"/>
            <a:ext cx="42484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כותב/ת עברית,</a:t>
            </a:r>
            <a:endParaRPr lang="he-IL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9" grpId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כאשר... כש...</a:t>
            </a:r>
            <a:endParaRPr lang="he-IL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2018429"/>
            <a:ext cx="2880320" cy="7624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כאשר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4248" y="2018429"/>
            <a:ext cx="2880320" cy="7624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כש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2018429"/>
            <a:ext cx="547260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יודע/ת את התשובה, </a:t>
            </a:r>
            <a:endParaRPr lang="he-IL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2924944"/>
            <a:ext cx="655272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 אני עונה על השאלה.</a:t>
            </a:r>
            <a:endParaRPr lang="he-IL" sz="4400" b="1" dirty="0"/>
          </a:p>
        </p:txBody>
      </p:sp>
      <p:pic>
        <p:nvPicPr>
          <p:cNvPr id="10" name="תמונה 9" descr="MB9003384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3817640"/>
            <a:ext cx="2448272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כאשר... כש...</a:t>
            </a:r>
            <a:endParaRPr lang="he-IL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580112" y="2276872"/>
            <a:ext cx="28083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3275856" y="1916832"/>
            <a:ext cx="417646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כאשר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1916832"/>
            <a:ext cx="216024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>
                <a:solidFill>
                  <a:srgbClr val="FF0000"/>
                </a:solidFill>
              </a:rPr>
              <a:t>כש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4008" y="1916832"/>
            <a:ext cx="410445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מטייל/ת,</a:t>
            </a:r>
            <a:endParaRPr lang="he-IL" sz="4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1939479"/>
            <a:ext cx="396044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 smtClean="0"/>
              <a:t>אני בחופשה.</a:t>
            </a:r>
            <a:endParaRPr lang="he-IL" sz="4400" b="1" dirty="0"/>
          </a:p>
        </p:txBody>
      </p:sp>
      <p:pic>
        <p:nvPicPr>
          <p:cNvPr id="9" name="תמונה 8" descr="MB9002804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025552"/>
            <a:ext cx="2232248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534400" cy="758952"/>
          </a:xfrm>
        </p:spPr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שאלות</a:t>
            </a:r>
            <a:endParaRPr lang="he-IL" sz="4800" dirty="0"/>
          </a:p>
        </p:txBody>
      </p:sp>
      <p:sp>
        <p:nvSpPr>
          <p:cNvPr id="6" name="מלבן 5"/>
          <p:cNvSpPr/>
          <p:nvPr/>
        </p:nvSpPr>
        <p:spPr>
          <a:xfrm>
            <a:off x="301625" y="209345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צורה חופשית 6"/>
          <p:cNvSpPr/>
          <p:nvPr/>
        </p:nvSpPr>
        <p:spPr>
          <a:xfrm>
            <a:off x="2427684" y="1591614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5113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200" b="1" kern="1200" dirty="0" smtClean="0">
                <a:solidFill>
                  <a:schemeClr val="tx1"/>
                </a:solidFill>
              </a:rPr>
              <a:t>מה את/ה עושה, </a:t>
            </a:r>
            <a:r>
              <a:rPr lang="he-IL" sz="3200" b="1" kern="1200" dirty="0" smtClean="0">
                <a:solidFill>
                  <a:srgbClr val="FF0000"/>
                </a:solidFill>
              </a:rPr>
              <a:t>כאשר</a:t>
            </a:r>
            <a:r>
              <a:rPr lang="he-IL" sz="3200" b="1" kern="1200" dirty="0" smtClean="0">
                <a:solidFill>
                  <a:schemeClr val="tx1"/>
                </a:solidFill>
              </a:rPr>
              <a:t> את/ה נמצא/ת עם הילדים (הנכדים) שלך?</a:t>
            </a:r>
            <a:endParaRPr lang="he-IL" sz="3200" b="1" kern="1200" dirty="0">
              <a:solidFill>
                <a:schemeClr val="tx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01625" y="363569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צורה חופשית 8"/>
          <p:cNvSpPr/>
          <p:nvPr/>
        </p:nvSpPr>
        <p:spPr>
          <a:xfrm>
            <a:off x="2427684" y="3133855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5113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400" b="1" kern="1200" dirty="0" smtClean="0">
                <a:solidFill>
                  <a:schemeClr val="tx1"/>
                </a:solidFill>
              </a:rPr>
              <a:t>מה את/ה עושה, </a:t>
            </a:r>
            <a:r>
              <a:rPr lang="he-IL" sz="34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400" b="1" kern="1200" dirty="0" smtClean="0">
                <a:solidFill>
                  <a:schemeClr val="tx1"/>
                </a:solidFill>
              </a:rPr>
              <a:t>את/ה נמצא/ת במסיבה?</a:t>
            </a:r>
            <a:endParaRPr lang="he-IL" sz="3400" b="1" kern="1200" dirty="0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01625" y="5177935"/>
            <a:ext cx="8504238" cy="8568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צורה חופשית 10"/>
          <p:cNvSpPr/>
          <p:nvPr/>
        </p:nvSpPr>
        <p:spPr>
          <a:xfrm>
            <a:off x="2427684" y="4676095"/>
            <a:ext cx="5952966" cy="1003680"/>
          </a:xfrm>
          <a:custGeom>
            <a:avLst/>
            <a:gdLst>
              <a:gd name="connsiteX0" fmla="*/ 0 w 5952966"/>
              <a:gd name="connsiteY0" fmla="*/ 167283 h 1003680"/>
              <a:gd name="connsiteX1" fmla="*/ 48996 w 5952966"/>
              <a:gd name="connsiteY1" fmla="*/ 48996 h 1003680"/>
              <a:gd name="connsiteX2" fmla="*/ 167283 w 5952966"/>
              <a:gd name="connsiteY2" fmla="*/ 0 h 1003680"/>
              <a:gd name="connsiteX3" fmla="*/ 5785683 w 5952966"/>
              <a:gd name="connsiteY3" fmla="*/ 0 h 1003680"/>
              <a:gd name="connsiteX4" fmla="*/ 5903970 w 5952966"/>
              <a:gd name="connsiteY4" fmla="*/ 48996 h 1003680"/>
              <a:gd name="connsiteX5" fmla="*/ 5952966 w 5952966"/>
              <a:gd name="connsiteY5" fmla="*/ 167283 h 1003680"/>
              <a:gd name="connsiteX6" fmla="*/ 5952966 w 5952966"/>
              <a:gd name="connsiteY6" fmla="*/ 836397 h 1003680"/>
              <a:gd name="connsiteX7" fmla="*/ 5903970 w 5952966"/>
              <a:gd name="connsiteY7" fmla="*/ 954684 h 1003680"/>
              <a:gd name="connsiteX8" fmla="*/ 5785683 w 5952966"/>
              <a:gd name="connsiteY8" fmla="*/ 1003680 h 1003680"/>
              <a:gd name="connsiteX9" fmla="*/ 167283 w 5952966"/>
              <a:gd name="connsiteY9" fmla="*/ 1003680 h 1003680"/>
              <a:gd name="connsiteX10" fmla="*/ 48996 w 5952966"/>
              <a:gd name="connsiteY10" fmla="*/ 954684 h 1003680"/>
              <a:gd name="connsiteX11" fmla="*/ 0 w 5952966"/>
              <a:gd name="connsiteY11" fmla="*/ 836397 h 1003680"/>
              <a:gd name="connsiteX12" fmla="*/ 0 w 5952966"/>
              <a:gd name="connsiteY12" fmla="*/ 167283 h 100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52966" h="1003680">
                <a:moveTo>
                  <a:pt x="0" y="167283"/>
                </a:moveTo>
                <a:cubicBezTo>
                  <a:pt x="0" y="122917"/>
                  <a:pt x="17625" y="80368"/>
                  <a:pt x="48996" y="48996"/>
                </a:cubicBezTo>
                <a:cubicBezTo>
                  <a:pt x="80368" y="17624"/>
                  <a:pt x="122917" y="0"/>
                  <a:pt x="167283" y="0"/>
                </a:cubicBezTo>
                <a:lnTo>
                  <a:pt x="5785683" y="0"/>
                </a:lnTo>
                <a:cubicBezTo>
                  <a:pt x="5830049" y="0"/>
                  <a:pt x="5872598" y="17625"/>
                  <a:pt x="5903970" y="48996"/>
                </a:cubicBezTo>
                <a:cubicBezTo>
                  <a:pt x="5935342" y="80368"/>
                  <a:pt x="5952966" y="122917"/>
                  <a:pt x="5952966" y="167283"/>
                </a:cubicBezTo>
                <a:lnTo>
                  <a:pt x="5952966" y="836397"/>
                </a:lnTo>
                <a:cubicBezTo>
                  <a:pt x="5952966" y="880763"/>
                  <a:pt x="5935342" y="923312"/>
                  <a:pt x="5903970" y="954684"/>
                </a:cubicBezTo>
                <a:cubicBezTo>
                  <a:pt x="5872598" y="986056"/>
                  <a:pt x="5830049" y="1003680"/>
                  <a:pt x="5785683" y="1003680"/>
                </a:cubicBezTo>
                <a:lnTo>
                  <a:pt x="167283" y="1003680"/>
                </a:lnTo>
                <a:cubicBezTo>
                  <a:pt x="122917" y="1003680"/>
                  <a:pt x="80368" y="986056"/>
                  <a:pt x="48996" y="954684"/>
                </a:cubicBezTo>
                <a:cubicBezTo>
                  <a:pt x="17624" y="923312"/>
                  <a:pt x="0" y="880763"/>
                  <a:pt x="0" y="836397"/>
                </a:cubicBezTo>
                <a:lnTo>
                  <a:pt x="0" y="1672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004" tIns="48996" rIns="274004" bIns="48996" numCol="1" spcCol="1270" anchor="ctr" anchorCtr="0">
            <a:noAutofit/>
          </a:bodyPr>
          <a:lstStyle/>
          <a:p>
            <a:pPr lvl="0" algn="r" defTabSz="15113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400" b="1" kern="1200" dirty="0" smtClean="0">
                <a:solidFill>
                  <a:schemeClr val="tx1"/>
                </a:solidFill>
              </a:rPr>
              <a:t>מה את/ה עושה, </a:t>
            </a:r>
            <a:r>
              <a:rPr lang="he-IL" sz="34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400" b="1" kern="1200" dirty="0" smtClean="0">
                <a:solidFill>
                  <a:schemeClr val="tx1"/>
                </a:solidFill>
              </a:rPr>
              <a:t>את/ה נמצא/ת בבית?</a:t>
            </a:r>
            <a:endParaRPr lang="he-IL" sz="3400" b="1" kern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000" b="1" dirty="0" smtClean="0">
                <a:solidFill>
                  <a:schemeClr val="tx2"/>
                </a:solidFill>
              </a:rPr>
              <a:t>כאשר... כש... דוגמאות בזמן עבר ועתיד</a:t>
            </a:r>
            <a:endParaRPr lang="he-IL" sz="4000" dirty="0"/>
          </a:p>
        </p:txBody>
      </p:sp>
      <p:sp>
        <p:nvSpPr>
          <p:cNvPr id="6" name="מחבר ישר 5"/>
          <p:cNvSpPr/>
          <p:nvPr/>
        </p:nvSpPr>
        <p:spPr>
          <a:xfrm>
            <a:off x="301625" y="1529407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צורה חופשית 6"/>
          <p:cNvSpPr/>
          <p:nvPr/>
        </p:nvSpPr>
        <p:spPr>
          <a:xfrm>
            <a:off x="301625" y="1529407"/>
            <a:ext cx="1700847" cy="4567535"/>
          </a:xfrm>
          <a:custGeom>
            <a:avLst/>
            <a:gdLst>
              <a:gd name="connsiteX0" fmla="*/ 0 w 1700847"/>
              <a:gd name="connsiteY0" fmla="*/ 0 h 4567535"/>
              <a:gd name="connsiteX1" fmla="*/ 1700847 w 1700847"/>
              <a:gd name="connsiteY1" fmla="*/ 0 h 4567535"/>
              <a:gd name="connsiteX2" fmla="*/ 1700847 w 1700847"/>
              <a:gd name="connsiteY2" fmla="*/ 4567535 h 4567535"/>
              <a:gd name="connsiteX3" fmla="*/ 0 w 1700847"/>
              <a:gd name="connsiteY3" fmla="*/ 4567535 h 4567535"/>
              <a:gd name="connsiteX4" fmla="*/ 0 w 1700847"/>
              <a:gd name="connsiteY4" fmla="*/ 0 h 456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67535">
                <a:moveTo>
                  <a:pt x="0" y="0"/>
                </a:moveTo>
                <a:lnTo>
                  <a:pt x="1700847" y="0"/>
                </a:lnTo>
                <a:lnTo>
                  <a:pt x="1700847" y="4567535"/>
                </a:lnTo>
                <a:lnTo>
                  <a:pt x="0" y="4567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עבר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8" name="צורה חופשית 7"/>
          <p:cNvSpPr/>
          <p:nvPr/>
        </p:nvSpPr>
        <p:spPr>
          <a:xfrm>
            <a:off x="2130036" y="1583100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כאשר</a:t>
            </a:r>
            <a:r>
              <a:rPr lang="he-IL" sz="3600" kern="1200" dirty="0" smtClean="0"/>
              <a:t> באתי לאולפן, דיברתי בעברית.</a:t>
            </a:r>
            <a:endParaRPr lang="he-IL" sz="3600" kern="1200" dirty="0"/>
          </a:p>
        </p:txBody>
      </p:sp>
      <p:sp>
        <p:nvSpPr>
          <p:cNvPr id="9" name="מחבר ישר 8"/>
          <p:cNvSpPr/>
          <p:nvPr/>
        </p:nvSpPr>
        <p:spPr>
          <a:xfrm>
            <a:off x="2002472" y="265696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צורה חופשית 9"/>
          <p:cNvSpPr/>
          <p:nvPr/>
        </p:nvSpPr>
        <p:spPr>
          <a:xfrm>
            <a:off x="2130036" y="2710654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נפגשתי עם החבר שלי,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600" kern="1200" dirty="0" smtClean="0"/>
              <a:t>הלכתי לים.</a:t>
            </a:r>
            <a:endParaRPr lang="he-IL" sz="3600" kern="1200" dirty="0"/>
          </a:p>
        </p:txBody>
      </p:sp>
      <p:sp>
        <p:nvSpPr>
          <p:cNvPr id="11" name="מחבר ישר 10"/>
          <p:cNvSpPr/>
          <p:nvPr/>
        </p:nvSpPr>
        <p:spPr>
          <a:xfrm>
            <a:off x="2002472" y="3784516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צורה חופשית 11"/>
          <p:cNvSpPr/>
          <p:nvPr/>
        </p:nvSpPr>
        <p:spPr>
          <a:xfrm>
            <a:off x="2130036" y="3838209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600" kern="1200" dirty="0" smtClean="0"/>
              <a:t>עליתי לישראל, הכרתי חברים חדשים.</a:t>
            </a:r>
            <a:endParaRPr lang="he-IL" sz="3600" kern="1200" dirty="0"/>
          </a:p>
        </p:txBody>
      </p:sp>
      <p:sp>
        <p:nvSpPr>
          <p:cNvPr id="13" name="מחבר ישר 12"/>
          <p:cNvSpPr/>
          <p:nvPr/>
        </p:nvSpPr>
        <p:spPr>
          <a:xfrm>
            <a:off x="2002472" y="4912070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צורה חופשית 13"/>
          <p:cNvSpPr/>
          <p:nvPr/>
        </p:nvSpPr>
        <p:spPr>
          <a:xfrm>
            <a:off x="2130036" y="4965763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דני סיפר לנכד שלו סיפור,</a:t>
            </a:r>
            <a:r>
              <a:rPr lang="he-IL" sz="3600" b="1" kern="1200" dirty="0" smtClean="0">
                <a:solidFill>
                  <a:srgbClr val="FF0000"/>
                </a:solidFill>
              </a:rPr>
              <a:t> כאשר </a:t>
            </a:r>
            <a:r>
              <a:rPr lang="he-IL" sz="3600" kern="1200" dirty="0" smtClean="0"/>
              <a:t>הוא היה אצלו.</a:t>
            </a:r>
            <a:endParaRPr lang="he-IL" sz="3600" kern="1200" dirty="0"/>
          </a:p>
        </p:txBody>
      </p:sp>
      <p:sp>
        <p:nvSpPr>
          <p:cNvPr id="15" name="מחבר ישר 14"/>
          <p:cNvSpPr/>
          <p:nvPr/>
        </p:nvSpPr>
        <p:spPr>
          <a:xfrm>
            <a:off x="2002472" y="603962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חבר ישר 5"/>
          <p:cNvSpPr/>
          <p:nvPr/>
        </p:nvSpPr>
        <p:spPr>
          <a:xfrm>
            <a:off x="301625" y="1529407"/>
            <a:ext cx="8504238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צורה חופשית 6"/>
          <p:cNvSpPr/>
          <p:nvPr/>
        </p:nvSpPr>
        <p:spPr>
          <a:xfrm>
            <a:off x="301625" y="1529407"/>
            <a:ext cx="1700847" cy="4567535"/>
          </a:xfrm>
          <a:custGeom>
            <a:avLst/>
            <a:gdLst>
              <a:gd name="connsiteX0" fmla="*/ 0 w 1700847"/>
              <a:gd name="connsiteY0" fmla="*/ 0 h 4567535"/>
              <a:gd name="connsiteX1" fmla="*/ 1700847 w 1700847"/>
              <a:gd name="connsiteY1" fmla="*/ 0 h 4567535"/>
              <a:gd name="connsiteX2" fmla="*/ 1700847 w 1700847"/>
              <a:gd name="connsiteY2" fmla="*/ 4567535 h 4567535"/>
              <a:gd name="connsiteX3" fmla="*/ 0 w 1700847"/>
              <a:gd name="connsiteY3" fmla="*/ 4567535 h 4567535"/>
              <a:gd name="connsiteX4" fmla="*/ 0 w 1700847"/>
              <a:gd name="connsiteY4" fmla="*/ 0 h 456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0847" h="4567535">
                <a:moveTo>
                  <a:pt x="0" y="0"/>
                </a:moveTo>
                <a:lnTo>
                  <a:pt x="1700847" y="0"/>
                </a:lnTo>
                <a:lnTo>
                  <a:pt x="1700847" y="4567535"/>
                </a:lnTo>
                <a:lnTo>
                  <a:pt x="0" y="4567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ct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זמן עתיד</a:t>
            </a:r>
            <a:endParaRPr lang="he-IL" sz="3600" b="1" kern="1200" dirty="0">
              <a:solidFill>
                <a:srgbClr val="FF0000"/>
              </a:solidFill>
            </a:endParaRPr>
          </a:p>
        </p:txBody>
      </p:sp>
      <p:sp>
        <p:nvSpPr>
          <p:cNvPr id="8" name="צורה חופשית 7"/>
          <p:cNvSpPr/>
          <p:nvPr/>
        </p:nvSpPr>
        <p:spPr>
          <a:xfrm>
            <a:off x="2130036" y="1583100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כאשר</a:t>
            </a:r>
            <a:r>
              <a:rPr lang="he-IL" sz="3600" kern="1200" dirty="0" smtClean="0"/>
              <a:t> יהיה לי כסף, אקנה דירה.</a:t>
            </a:r>
            <a:endParaRPr lang="he-IL" sz="3600" kern="1200" dirty="0"/>
          </a:p>
        </p:txBody>
      </p:sp>
      <p:sp>
        <p:nvSpPr>
          <p:cNvPr id="9" name="מחבר ישר 8"/>
          <p:cNvSpPr/>
          <p:nvPr/>
        </p:nvSpPr>
        <p:spPr>
          <a:xfrm>
            <a:off x="2002472" y="2656961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צורה חופשית 9"/>
          <p:cNvSpPr/>
          <p:nvPr/>
        </p:nvSpPr>
        <p:spPr>
          <a:xfrm>
            <a:off x="2130036" y="2710654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אעבוד במקצוע שלי,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600" kern="1200" dirty="0" smtClean="0"/>
              <a:t>אדע עברית.</a:t>
            </a:r>
            <a:endParaRPr lang="he-IL" sz="3600" kern="1200" dirty="0"/>
          </a:p>
        </p:txBody>
      </p:sp>
      <p:sp>
        <p:nvSpPr>
          <p:cNvPr id="11" name="מחבר ישר 10"/>
          <p:cNvSpPr/>
          <p:nvPr/>
        </p:nvSpPr>
        <p:spPr>
          <a:xfrm>
            <a:off x="2002472" y="3784516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צורה חופשית 11"/>
          <p:cNvSpPr/>
          <p:nvPr/>
        </p:nvSpPr>
        <p:spPr>
          <a:xfrm>
            <a:off x="2130036" y="3838209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kern="1200" dirty="0" smtClean="0"/>
              <a:t>שרה תבשל אוכל טעים, </a:t>
            </a:r>
            <a:r>
              <a:rPr lang="he-IL" sz="3600" b="1" kern="1200" dirty="0" smtClean="0">
                <a:solidFill>
                  <a:srgbClr val="FF0000"/>
                </a:solidFill>
              </a:rPr>
              <a:t>כאשר</a:t>
            </a:r>
            <a:r>
              <a:rPr lang="he-IL" sz="3600" kern="1200" dirty="0" smtClean="0"/>
              <a:t> יבואו אליה אורחים.</a:t>
            </a:r>
            <a:endParaRPr lang="he-IL" sz="3600" kern="1200" dirty="0"/>
          </a:p>
        </p:txBody>
      </p:sp>
      <p:sp>
        <p:nvSpPr>
          <p:cNvPr id="13" name="מחבר ישר 12"/>
          <p:cNvSpPr/>
          <p:nvPr/>
        </p:nvSpPr>
        <p:spPr>
          <a:xfrm>
            <a:off x="2002472" y="4912070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צורה חופשית 13"/>
          <p:cNvSpPr/>
          <p:nvPr/>
        </p:nvSpPr>
        <p:spPr>
          <a:xfrm>
            <a:off x="2130036" y="4965763"/>
            <a:ext cx="6675826" cy="1073861"/>
          </a:xfrm>
          <a:custGeom>
            <a:avLst/>
            <a:gdLst>
              <a:gd name="connsiteX0" fmla="*/ 0 w 6675826"/>
              <a:gd name="connsiteY0" fmla="*/ 0 h 1073861"/>
              <a:gd name="connsiteX1" fmla="*/ 6675826 w 6675826"/>
              <a:gd name="connsiteY1" fmla="*/ 0 h 1073861"/>
              <a:gd name="connsiteX2" fmla="*/ 6675826 w 6675826"/>
              <a:gd name="connsiteY2" fmla="*/ 1073861 h 1073861"/>
              <a:gd name="connsiteX3" fmla="*/ 0 w 6675826"/>
              <a:gd name="connsiteY3" fmla="*/ 1073861 h 1073861"/>
              <a:gd name="connsiteX4" fmla="*/ 0 w 6675826"/>
              <a:gd name="connsiteY4" fmla="*/ 0 h 107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826" h="1073861">
                <a:moveTo>
                  <a:pt x="0" y="0"/>
                </a:moveTo>
                <a:lnTo>
                  <a:pt x="6675826" y="0"/>
                </a:lnTo>
                <a:lnTo>
                  <a:pt x="6675826" y="1073861"/>
                </a:lnTo>
                <a:lnTo>
                  <a:pt x="0" y="10738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7160" tIns="137160" rIns="137160" bIns="137160" numCol="1" spcCol="1270" anchor="t" anchorCtr="0">
            <a:noAutofit/>
          </a:bodyPr>
          <a:lstStyle/>
          <a:p>
            <a:pPr lvl="0" algn="r" defTabSz="16002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e-IL" sz="3600" b="1" kern="1200" dirty="0" smtClean="0">
                <a:solidFill>
                  <a:srgbClr val="FF0000"/>
                </a:solidFill>
              </a:rPr>
              <a:t>כש</a:t>
            </a:r>
            <a:r>
              <a:rPr lang="he-IL" sz="3600" kern="1200" dirty="0" smtClean="0"/>
              <a:t>תהיה לנו חופשה, נטייל בירושלים.</a:t>
            </a:r>
            <a:endParaRPr lang="he-IL" sz="3600" kern="1200" dirty="0"/>
          </a:p>
        </p:txBody>
      </p:sp>
      <p:sp>
        <p:nvSpPr>
          <p:cNvPr id="15" name="מחבר ישר 14"/>
          <p:cNvSpPr/>
          <p:nvPr/>
        </p:nvSpPr>
        <p:spPr>
          <a:xfrm>
            <a:off x="2002472" y="6039625"/>
            <a:ext cx="6803390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xmlns="" val="318838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tx2"/>
                </a:solidFill>
              </a:rPr>
              <a:t>לפני ה... לפני ש...</a:t>
            </a:r>
            <a:endParaRPr lang="he-IL" sz="4800" dirty="0"/>
          </a:p>
        </p:txBody>
      </p:sp>
      <p:graphicFrame>
        <p:nvGraphicFramePr>
          <p:cNvPr id="4" name="דיאגרמה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1086</TotalTime>
  <Words>549</Words>
  <Application>Microsoft Office PowerPoint</Application>
  <PresentationFormat>‫הצגה על המסך (4:3)</PresentationFormat>
  <Paragraphs>115</Paragraphs>
  <Slides>24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24</vt:i4>
      </vt:variant>
    </vt:vector>
  </HeadingPairs>
  <TitlesOfParts>
    <vt:vector size="25" baseType="lpstr">
      <vt:lpstr>Civic</vt:lpstr>
      <vt:lpstr>משפטי זמן</vt:lpstr>
      <vt:lpstr>כאשר... כש...</vt:lpstr>
      <vt:lpstr>כאשר... כש...</vt:lpstr>
      <vt:lpstr>כאשר... כש...</vt:lpstr>
      <vt:lpstr>כאשר... כש...</vt:lpstr>
      <vt:lpstr>שאלות</vt:lpstr>
      <vt:lpstr>כאשר... כש... דוגמאות בזמן עבר ועתיד</vt:lpstr>
      <vt:lpstr>שקופית 8</vt:lpstr>
      <vt:lpstr>לפני ה... לפני ש...</vt:lpstr>
      <vt:lpstr>לפני ה... לפני ש...</vt:lpstr>
      <vt:lpstr>לפני ה... לפני ש...</vt:lpstr>
      <vt:lpstr>לפני ה... לפני ש...</vt:lpstr>
      <vt:lpstr>לפני ה... לפני ש...</vt:lpstr>
      <vt:lpstr>שאלות</vt:lpstr>
      <vt:lpstr>לפני ה... לפני ש... דוגמאות בזמן עבר ועתיד</vt:lpstr>
      <vt:lpstr>שקופית 16</vt:lpstr>
      <vt:lpstr>אחרי ה... אחרי ש...</vt:lpstr>
      <vt:lpstr>אחרי ה... אחרי ש...</vt:lpstr>
      <vt:lpstr>אחרי ה... אחרי ש...</vt:lpstr>
      <vt:lpstr>אחרי ה... אחרי ש...</vt:lpstr>
      <vt:lpstr>אחרי ה... אחרי ש...</vt:lpstr>
      <vt:lpstr>שאלות</vt:lpstr>
      <vt:lpstr>אחרי ה... אחרי ש... דוגמאות בזמן עבר ועתיד</vt:lpstr>
      <vt:lpstr>שקופית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משפטי זמן</dc:title>
  <dc:creator>ETTI</dc:creator>
  <cp:lastModifiedBy>גוטמן</cp:lastModifiedBy>
  <cp:revision>119</cp:revision>
  <dcterms:created xsi:type="dcterms:W3CDTF">2013-07-24T07:12:12Z</dcterms:created>
  <dcterms:modified xsi:type="dcterms:W3CDTF">2013-09-10T18:43:21Z</dcterms:modified>
</cp:coreProperties>
</file>