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15"/>
  </p:notesMasterIdLst>
  <p:sldIdLst>
    <p:sldId id="256" r:id="rId4"/>
    <p:sldId id="265" r:id="rId5"/>
    <p:sldId id="258" r:id="rId6"/>
    <p:sldId id="268" r:id="rId7"/>
    <p:sldId id="266" r:id="rId8"/>
    <p:sldId id="257" r:id="rId9"/>
    <p:sldId id="271" r:id="rId10"/>
    <p:sldId id="270" r:id="rId11"/>
    <p:sldId id="267" r:id="rId12"/>
    <p:sldId id="269" r:id="rId13"/>
    <p:sldId id="273"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r" defTabSz="914400" rtl="1" eaLnBrk="1" latinLnBrk="0" hangingPunct="1">
      <a:defRPr sz="2400" kern="1200">
        <a:solidFill>
          <a:schemeClr val="tx1"/>
        </a:solidFill>
        <a:latin typeface="Arial" charset="0"/>
        <a:ea typeface="MS PGothic" pitchFamily="34" charset="-128"/>
        <a:cs typeface="+mn-cs"/>
      </a:defRPr>
    </a:lvl6pPr>
    <a:lvl7pPr marL="2743200" algn="r" defTabSz="914400" rtl="1" eaLnBrk="1" latinLnBrk="0" hangingPunct="1">
      <a:defRPr sz="2400" kern="1200">
        <a:solidFill>
          <a:schemeClr val="tx1"/>
        </a:solidFill>
        <a:latin typeface="Arial" charset="0"/>
        <a:ea typeface="MS PGothic" pitchFamily="34" charset="-128"/>
        <a:cs typeface="+mn-cs"/>
      </a:defRPr>
    </a:lvl7pPr>
    <a:lvl8pPr marL="3200400" algn="r" defTabSz="914400" rtl="1" eaLnBrk="1" latinLnBrk="0" hangingPunct="1">
      <a:defRPr sz="2400" kern="1200">
        <a:solidFill>
          <a:schemeClr val="tx1"/>
        </a:solidFill>
        <a:latin typeface="Arial" charset="0"/>
        <a:ea typeface="MS PGothic" pitchFamily="34" charset="-128"/>
        <a:cs typeface="+mn-cs"/>
      </a:defRPr>
    </a:lvl8pPr>
    <a:lvl9pPr marL="3657600" algn="r" defTabSz="914400" rtl="1" eaLnBrk="1" latinLnBrk="0" hangingPunct="1">
      <a:defRPr sz="2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934"/>
    <a:srgbClr val="CCCC00"/>
    <a:srgbClr val="52240B"/>
    <a:srgbClr val="612C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787"/>
    <p:restoredTop sz="90929"/>
  </p:normalViewPr>
  <p:slideViewPr>
    <p:cSldViewPr>
      <p:cViewPr>
        <p:scale>
          <a:sx n="97" d="100"/>
          <a:sy n="97" d="100"/>
        </p:scale>
        <p:origin x="-984" y="-3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atin typeface="Arial" pitchFamily="34" charset="0"/>
              </a:defRPr>
            </a:lvl1pPr>
          </a:lstStyle>
          <a:p>
            <a:pPr>
              <a:defRPr/>
            </a:pPr>
            <a:endParaRPr lang="en-US" altLang="he-IL"/>
          </a:p>
        </p:txBody>
      </p:sp>
      <p:sp>
        <p:nvSpPr>
          <p:cNvPr id="7171"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endParaRPr lang="en-US" altLang="he-IL"/>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noProof="0" smtClean="0"/>
              <a:t>Click to edit Master text styles</a:t>
            </a:r>
          </a:p>
          <a:p>
            <a:pPr lvl="1"/>
            <a:r>
              <a:rPr lang="en-US" altLang="he-IL" noProof="0" smtClean="0"/>
              <a:t>Second level</a:t>
            </a:r>
          </a:p>
          <a:p>
            <a:pPr lvl="2"/>
            <a:r>
              <a:rPr lang="en-US" altLang="he-IL" noProof="0" smtClean="0"/>
              <a:t>Third level</a:t>
            </a:r>
          </a:p>
          <a:p>
            <a:pPr lvl="3"/>
            <a:r>
              <a:rPr lang="en-US" altLang="he-IL" noProof="0" smtClean="0"/>
              <a:t>Fourth level</a:t>
            </a:r>
          </a:p>
          <a:p>
            <a:pPr lvl="4"/>
            <a:r>
              <a:rPr lang="en-US" altLang="he-IL"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en-US" altLang="he-IL"/>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3FC0C237-EC5A-4BC1-BF85-A7F7050D44D4}" type="slidenum">
              <a:rPr lang="en-US" altLang="he-IL"/>
              <a:pPr>
                <a:defRPr/>
              </a:pPr>
              <a:t>‹#›</a:t>
            </a:fld>
            <a:endParaRPr lang="en-US" altLang="he-IL"/>
          </a:p>
        </p:txBody>
      </p:sp>
    </p:spTree>
    <p:extLst>
      <p:ext uri="{BB962C8B-B14F-4D97-AF65-F5344CB8AC3E}">
        <p14:creationId xmlns:p14="http://schemas.microsoft.com/office/powerpoint/2010/main" val="38533628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fld id="{34746BB3-FC83-4054-B8F1-A9BCF271BB6A}" type="slidenum">
              <a:rPr lang="en-US" altLang="he-IL" sz="1200"/>
              <a:pPr/>
              <a:t>1</a:t>
            </a:fld>
            <a:endParaRPr lang="en-US" altLang="he-IL"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he-IL" altLang="he-IL"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fld id="{E9644942-A132-438B-99FB-A7DBFFE31E6A}" type="slidenum">
              <a:rPr lang="en-US" altLang="he-IL" sz="1200"/>
              <a:pPr/>
              <a:t>10</a:t>
            </a:fld>
            <a:endParaRPr lang="en-US" altLang="he-IL"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he-IL" altLang="he-IL"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fld id="{E9644942-A132-438B-99FB-A7DBFFE31E6A}" type="slidenum">
              <a:rPr lang="en-US" altLang="he-IL" sz="1200"/>
              <a:pPr/>
              <a:t>11</a:t>
            </a:fld>
            <a:endParaRPr lang="en-US" altLang="he-IL"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he-IL" altLang="he-IL"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fld id="{CC91014B-187D-4C2C-AA49-DCA15F8077D5}" type="slidenum">
              <a:rPr lang="en-US" altLang="he-IL" sz="1200"/>
              <a:pPr/>
              <a:t>2</a:t>
            </a:fld>
            <a:endParaRPr lang="en-US" altLang="he-IL"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he-IL" altLang="he-IL"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fld id="{51553D05-0DF1-4DBE-8AC4-A7C2A7F904CF}" type="slidenum">
              <a:rPr lang="en-US" altLang="he-IL" sz="1200"/>
              <a:pPr/>
              <a:t>3</a:t>
            </a:fld>
            <a:endParaRPr lang="en-US" altLang="he-IL"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he-IL" altLang="he-IL"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fld id="{B0CFE31E-07BD-418B-B900-A5DB136CC502}" type="slidenum">
              <a:rPr lang="en-US" altLang="he-IL" sz="1200"/>
              <a:pPr/>
              <a:t>4</a:t>
            </a:fld>
            <a:endParaRPr lang="en-US" altLang="he-IL"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he-IL" altLang="he-IL"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fld id="{CA469032-5259-4B94-AC36-64DDDEEDB621}" type="slidenum">
              <a:rPr lang="en-US" altLang="he-IL" sz="1200"/>
              <a:pPr/>
              <a:t>5</a:t>
            </a:fld>
            <a:endParaRPr lang="en-US" altLang="he-IL"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he-IL" altLang="he-IL"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fld id="{C8213CE5-90A3-4C34-A45B-AED6A35641F3}" type="slidenum">
              <a:rPr lang="en-US" altLang="he-IL" sz="1200"/>
              <a:pPr/>
              <a:t>6</a:t>
            </a:fld>
            <a:endParaRPr lang="en-US" altLang="he-IL"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he-IL" altLang="he-IL"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fld id="{FDEFC973-DDED-4F06-AB0D-FC14728D8346}" type="slidenum">
              <a:rPr lang="en-US" altLang="he-IL" sz="1200"/>
              <a:pPr/>
              <a:t>7</a:t>
            </a:fld>
            <a:endParaRPr lang="en-US" altLang="he-IL"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he-IL" altLang="he-IL"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fld id="{A44A3991-E793-49E4-B952-687F872C84FE}" type="slidenum">
              <a:rPr lang="en-US" altLang="he-IL" sz="1200"/>
              <a:pPr/>
              <a:t>8</a:t>
            </a:fld>
            <a:endParaRPr lang="en-US" altLang="he-IL"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he-IL" altLang="he-IL"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fld id="{FD807AD7-5619-4435-9A60-07469E127E3E}" type="slidenum">
              <a:rPr lang="en-US" altLang="he-IL" sz="1200"/>
              <a:pPr/>
              <a:t>9</a:t>
            </a:fld>
            <a:endParaRPr lang="en-US" altLang="he-IL"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he-IL" altLang="he-IL"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p:cNvSpPr>
            <a:spLocks noGrp="1" noChangeArrowheads="1"/>
          </p:cNvSpPr>
          <p:nvPr>
            <p:ph type="sldNum" sz="quarter" idx="12"/>
          </p:nvPr>
        </p:nvSpPr>
        <p:spPr>
          <a:ln/>
        </p:spPr>
        <p:txBody>
          <a:bodyPr/>
          <a:lstStyle>
            <a:lvl1pPr>
              <a:defRPr/>
            </a:lvl1pPr>
          </a:lstStyle>
          <a:p>
            <a:pPr>
              <a:defRPr/>
            </a:pPr>
            <a:fld id="{ADD16B60-802B-4765-8AF8-8B96891C2EE8}" type="slidenum">
              <a:rPr lang="en-US" altLang="he-IL"/>
              <a:pPr>
                <a:defRPr/>
              </a:pPr>
              <a:t>‹#›</a:t>
            </a:fld>
            <a:endParaRPr lang="en-US" altLang="he-IL"/>
          </a:p>
        </p:txBody>
      </p:sp>
    </p:spTree>
    <p:extLst>
      <p:ext uri="{BB962C8B-B14F-4D97-AF65-F5344CB8AC3E}">
        <p14:creationId xmlns:p14="http://schemas.microsoft.com/office/powerpoint/2010/main" val="243355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p:cNvSpPr>
            <a:spLocks noGrp="1" noChangeArrowheads="1"/>
          </p:cNvSpPr>
          <p:nvPr>
            <p:ph type="sldNum" sz="quarter" idx="12"/>
          </p:nvPr>
        </p:nvSpPr>
        <p:spPr>
          <a:ln/>
        </p:spPr>
        <p:txBody>
          <a:bodyPr/>
          <a:lstStyle>
            <a:lvl1pPr>
              <a:defRPr/>
            </a:lvl1pPr>
          </a:lstStyle>
          <a:p>
            <a:pPr>
              <a:defRPr/>
            </a:pPr>
            <a:fld id="{F084AD15-013E-4FC6-8A49-4A5B12F1FE06}" type="slidenum">
              <a:rPr lang="en-US" altLang="he-IL"/>
              <a:pPr>
                <a:defRPr/>
              </a:pPr>
              <a:t>‹#›</a:t>
            </a:fld>
            <a:endParaRPr lang="en-US" altLang="he-IL"/>
          </a:p>
        </p:txBody>
      </p:sp>
    </p:spTree>
    <p:extLst>
      <p:ext uri="{BB962C8B-B14F-4D97-AF65-F5344CB8AC3E}">
        <p14:creationId xmlns:p14="http://schemas.microsoft.com/office/powerpoint/2010/main" val="391669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15100" y="609600"/>
            <a:ext cx="1943100" cy="5486400"/>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85800" y="609600"/>
            <a:ext cx="5676900" cy="548640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p:cNvSpPr>
            <a:spLocks noGrp="1" noChangeArrowheads="1"/>
          </p:cNvSpPr>
          <p:nvPr>
            <p:ph type="sldNum" sz="quarter" idx="12"/>
          </p:nvPr>
        </p:nvSpPr>
        <p:spPr>
          <a:ln/>
        </p:spPr>
        <p:txBody>
          <a:bodyPr/>
          <a:lstStyle>
            <a:lvl1pPr>
              <a:defRPr/>
            </a:lvl1pPr>
          </a:lstStyle>
          <a:p>
            <a:pPr>
              <a:defRPr/>
            </a:pPr>
            <a:fld id="{9B2A5D5A-AC3B-4069-AB3C-7E56BBC853F8}" type="slidenum">
              <a:rPr lang="en-US" altLang="he-IL"/>
              <a:pPr>
                <a:defRPr/>
              </a:pPr>
              <a:t>‹#›</a:t>
            </a:fld>
            <a:endParaRPr lang="en-US" altLang="he-IL"/>
          </a:p>
        </p:txBody>
      </p:sp>
    </p:spTree>
    <p:extLst>
      <p:ext uri="{BB962C8B-B14F-4D97-AF65-F5344CB8AC3E}">
        <p14:creationId xmlns:p14="http://schemas.microsoft.com/office/powerpoint/2010/main" val="23934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p:cNvSpPr>
            <a:spLocks noGrp="1" noChangeArrowheads="1"/>
          </p:cNvSpPr>
          <p:nvPr>
            <p:ph type="sldNum" sz="quarter" idx="12"/>
          </p:nvPr>
        </p:nvSpPr>
        <p:spPr>
          <a:ln/>
        </p:spPr>
        <p:txBody>
          <a:bodyPr/>
          <a:lstStyle>
            <a:lvl1pPr>
              <a:defRPr/>
            </a:lvl1pPr>
          </a:lstStyle>
          <a:p>
            <a:pPr>
              <a:defRPr/>
            </a:pPr>
            <a:fld id="{EFA8ADB4-7967-406C-B289-6DDD8F599878}" type="slidenum">
              <a:rPr lang="en-US" altLang="he-IL"/>
              <a:pPr>
                <a:defRPr/>
              </a:pPr>
              <a:t>‹#›</a:t>
            </a:fld>
            <a:endParaRPr lang="en-US" altLang="he-IL"/>
          </a:p>
        </p:txBody>
      </p:sp>
    </p:spTree>
    <p:extLst>
      <p:ext uri="{BB962C8B-B14F-4D97-AF65-F5344CB8AC3E}">
        <p14:creationId xmlns:p14="http://schemas.microsoft.com/office/powerpoint/2010/main" val="406151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p:cNvSpPr>
            <a:spLocks noGrp="1" noChangeArrowheads="1"/>
          </p:cNvSpPr>
          <p:nvPr>
            <p:ph type="sldNum" sz="quarter" idx="12"/>
          </p:nvPr>
        </p:nvSpPr>
        <p:spPr>
          <a:ln/>
        </p:spPr>
        <p:txBody>
          <a:bodyPr/>
          <a:lstStyle>
            <a:lvl1pPr>
              <a:defRPr/>
            </a:lvl1pPr>
          </a:lstStyle>
          <a:p>
            <a:pPr>
              <a:defRPr/>
            </a:pPr>
            <a:fld id="{72C9DECD-9BDE-4CCD-A56B-C24CF7630FD1}" type="slidenum">
              <a:rPr lang="en-US" altLang="he-IL"/>
              <a:pPr>
                <a:defRPr/>
              </a:pPr>
              <a:t>‹#›</a:t>
            </a:fld>
            <a:endParaRPr lang="en-US" altLang="he-IL"/>
          </a:p>
        </p:txBody>
      </p:sp>
    </p:spTree>
    <p:extLst>
      <p:ext uri="{BB962C8B-B14F-4D97-AF65-F5344CB8AC3E}">
        <p14:creationId xmlns:p14="http://schemas.microsoft.com/office/powerpoint/2010/main" val="34690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7" name="Rectangle 6"/>
          <p:cNvSpPr>
            <a:spLocks noGrp="1" noChangeArrowheads="1"/>
          </p:cNvSpPr>
          <p:nvPr>
            <p:ph type="sldNum" sz="quarter" idx="12"/>
          </p:nvPr>
        </p:nvSpPr>
        <p:spPr>
          <a:ln/>
        </p:spPr>
        <p:txBody>
          <a:bodyPr/>
          <a:lstStyle>
            <a:lvl1pPr>
              <a:defRPr/>
            </a:lvl1pPr>
          </a:lstStyle>
          <a:p>
            <a:pPr>
              <a:defRPr/>
            </a:pPr>
            <a:fld id="{C6186438-87EF-450C-975B-DB6FEB90CE7B}" type="slidenum">
              <a:rPr lang="en-US" altLang="he-IL"/>
              <a:pPr>
                <a:defRPr/>
              </a:pPr>
              <a:t>‹#›</a:t>
            </a:fld>
            <a:endParaRPr lang="en-US" altLang="he-IL"/>
          </a:p>
        </p:txBody>
      </p:sp>
    </p:spTree>
    <p:extLst>
      <p:ext uri="{BB962C8B-B14F-4D97-AF65-F5344CB8AC3E}">
        <p14:creationId xmlns:p14="http://schemas.microsoft.com/office/powerpoint/2010/main" val="145687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9" name="Rectangle 6"/>
          <p:cNvSpPr>
            <a:spLocks noGrp="1" noChangeArrowheads="1"/>
          </p:cNvSpPr>
          <p:nvPr>
            <p:ph type="sldNum" sz="quarter" idx="12"/>
          </p:nvPr>
        </p:nvSpPr>
        <p:spPr>
          <a:ln/>
        </p:spPr>
        <p:txBody>
          <a:bodyPr/>
          <a:lstStyle>
            <a:lvl1pPr>
              <a:defRPr/>
            </a:lvl1pPr>
          </a:lstStyle>
          <a:p>
            <a:pPr>
              <a:defRPr/>
            </a:pPr>
            <a:fld id="{066776D8-332C-427C-92B1-C4A433D87AE8}" type="slidenum">
              <a:rPr lang="en-US" altLang="he-IL"/>
              <a:pPr>
                <a:defRPr/>
              </a:pPr>
              <a:t>‹#›</a:t>
            </a:fld>
            <a:endParaRPr lang="en-US" altLang="he-IL"/>
          </a:p>
        </p:txBody>
      </p:sp>
    </p:spTree>
    <p:extLst>
      <p:ext uri="{BB962C8B-B14F-4D97-AF65-F5344CB8AC3E}">
        <p14:creationId xmlns:p14="http://schemas.microsoft.com/office/powerpoint/2010/main" val="294705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5" name="Rectangle 6"/>
          <p:cNvSpPr>
            <a:spLocks noGrp="1" noChangeArrowheads="1"/>
          </p:cNvSpPr>
          <p:nvPr>
            <p:ph type="sldNum" sz="quarter" idx="12"/>
          </p:nvPr>
        </p:nvSpPr>
        <p:spPr>
          <a:ln/>
        </p:spPr>
        <p:txBody>
          <a:bodyPr/>
          <a:lstStyle>
            <a:lvl1pPr>
              <a:defRPr/>
            </a:lvl1pPr>
          </a:lstStyle>
          <a:p>
            <a:pPr>
              <a:defRPr/>
            </a:pPr>
            <a:fld id="{076BAA36-A18D-4EE5-9B48-FBA7F091EEBE}" type="slidenum">
              <a:rPr lang="en-US" altLang="he-IL"/>
              <a:pPr>
                <a:defRPr/>
              </a:pPr>
              <a:t>‹#›</a:t>
            </a:fld>
            <a:endParaRPr lang="en-US" altLang="he-IL"/>
          </a:p>
        </p:txBody>
      </p:sp>
    </p:spTree>
    <p:extLst>
      <p:ext uri="{BB962C8B-B14F-4D97-AF65-F5344CB8AC3E}">
        <p14:creationId xmlns:p14="http://schemas.microsoft.com/office/powerpoint/2010/main" val="2959766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4" name="Rectangle 6"/>
          <p:cNvSpPr>
            <a:spLocks noGrp="1" noChangeArrowheads="1"/>
          </p:cNvSpPr>
          <p:nvPr>
            <p:ph type="sldNum" sz="quarter" idx="12"/>
          </p:nvPr>
        </p:nvSpPr>
        <p:spPr>
          <a:ln/>
        </p:spPr>
        <p:txBody>
          <a:bodyPr/>
          <a:lstStyle>
            <a:lvl1pPr>
              <a:defRPr/>
            </a:lvl1pPr>
          </a:lstStyle>
          <a:p>
            <a:pPr>
              <a:defRPr/>
            </a:pPr>
            <a:fld id="{9752386B-BEDD-4479-9448-0800916F1B56}" type="slidenum">
              <a:rPr lang="en-US" altLang="he-IL"/>
              <a:pPr>
                <a:defRPr/>
              </a:pPr>
              <a:t>‹#›</a:t>
            </a:fld>
            <a:endParaRPr lang="en-US" altLang="he-IL"/>
          </a:p>
        </p:txBody>
      </p:sp>
    </p:spTree>
    <p:extLst>
      <p:ext uri="{BB962C8B-B14F-4D97-AF65-F5344CB8AC3E}">
        <p14:creationId xmlns:p14="http://schemas.microsoft.com/office/powerpoint/2010/main" val="2658123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7" name="Rectangle 6"/>
          <p:cNvSpPr>
            <a:spLocks noGrp="1" noChangeArrowheads="1"/>
          </p:cNvSpPr>
          <p:nvPr>
            <p:ph type="sldNum" sz="quarter" idx="12"/>
          </p:nvPr>
        </p:nvSpPr>
        <p:spPr>
          <a:ln/>
        </p:spPr>
        <p:txBody>
          <a:bodyPr/>
          <a:lstStyle>
            <a:lvl1pPr>
              <a:defRPr/>
            </a:lvl1pPr>
          </a:lstStyle>
          <a:p>
            <a:pPr>
              <a:defRPr/>
            </a:pPr>
            <a:fld id="{DF514D1A-ADAB-4539-84DF-7C44378586EE}" type="slidenum">
              <a:rPr lang="en-US" altLang="he-IL"/>
              <a:pPr>
                <a:defRPr/>
              </a:pPr>
              <a:t>‹#›</a:t>
            </a:fld>
            <a:endParaRPr lang="en-US" altLang="he-IL"/>
          </a:p>
        </p:txBody>
      </p:sp>
    </p:spTree>
    <p:extLst>
      <p:ext uri="{BB962C8B-B14F-4D97-AF65-F5344CB8AC3E}">
        <p14:creationId xmlns:p14="http://schemas.microsoft.com/office/powerpoint/2010/main" val="367677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smtClean="0"/>
              <a:t>לחץ על הסמל כדי להוסיף תמונה</a:t>
            </a:r>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he-IL"/>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he-IL"/>
          </a:p>
        </p:txBody>
      </p:sp>
      <p:sp>
        <p:nvSpPr>
          <p:cNvPr id="7" name="Rectangle 6"/>
          <p:cNvSpPr>
            <a:spLocks noGrp="1" noChangeArrowheads="1"/>
          </p:cNvSpPr>
          <p:nvPr>
            <p:ph type="sldNum" sz="quarter" idx="12"/>
          </p:nvPr>
        </p:nvSpPr>
        <p:spPr>
          <a:ln/>
        </p:spPr>
        <p:txBody>
          <a:bodyPr/>
          <a:lstStyle>
            <a:lvl1pPr>
              <a:defRPr/>
            </a:lvl1pPr>
          </a:lstStyle>
          <a:p>
            <a:pPr>
              <a:defRPr/>
            </a:pPr>
            <a:fld id="{74266B9D-A2C2-455E-834D-4CC3F8C9B0EF}" type="slidenum">
              <a:rPr lang="en-US" altLang="he-IL"/>
              <a:pPr>
                <a:defRPr/>
              </a:pPr>
              <a:t>‹#›</a:t>
            </a:fld>
            <a:endParaRPr lang="en-US" altLang="he-IL"/>
          </a:p>
        </p:txBody>
      </p:sp>
    </p:spTree>
    <p:extLst>
      <p:ext uri="{BB962C8B-B14F-4D97-AF65-F5344CB8AC3E}">
        <p14:creationId xmlns:p14="http://schemas.microsoft.com/office/powerpoint/2010/main" val="110092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endParaRPr lang="en-US" altLang="he-IL"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endParaRPr lang="en-US" altLang="he-IL"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en-US" altLang="he-I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en-US" altLang="he-I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1581C09B-9F7F-41B3-93D4-9D9B98E2DC20}" type="slidenum">
              <a:rPr lang="en-US" altLang="he-IL"/>
              <a:pPr>
                <a:defRPr/>
              </a:pPr>
              <a:t>‹#›</a:t>
            </a:fld>
            <a:endParaRPr lang="en-US" alt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ea typeface="MS PGothic" pitchFamily="34" charset="-128"/>
        </a:defRPr>
      </a:lvl2pPr>
      <a:lvl3pPr algn="ctr" rtl="1" eaLnBrk="1" fontAlgn="base" hangingPunct="1">
        <a:spcBef>
          <a:spcPct val="0"/>
        </a:spcBef>
        <a:spcAft>
          <a:spcPct val="0"/>
        </a:spcAft>
        <a:defRPr sz="4400">
          <a:solidFill>
            <a:schemeClr val="tx2"/>
          </a:solidFill>
          <a:latin typeface="Arial" pitchFamily="34" charset="0"/>
          <a:ea typeface="MS PGothic" pitchFamily="34" charset="-128"/>
        </a:defRPr>
      </a:lvl3pPr>
      <a:lvl4pPr algn="ctr" rtl="1" eaLnBrk="1" fontAlgn="base" hangingPunct="1">
        <a:spcBef>
          <a:spcPct val="0"/>
        </a:spcBef>
        <a:spcAft>
          <a:spcPct val="0"/>
        </a:spcAft>
        <a:defRPr sz="4400">
          <a:solidFill>
            <a:schemeClr val="tx2"/>
          </a:solidFill>
          <a:latin typeface="Arial" pitchFamily="34" charset="0"/>
          <a:ea typeface="MS PGothic" pitchFamily="34" charset="-128"/>
        </a:defRPr>
      </a:lvl4pPr>
      <a:lvl5pPr algn="ctr" rtl="1" eaLnBrk="1" fontAlgn="base" hangingPunct="1">
        <a:spcBef>
          <a:spcPct val="0"/>
        </a:spcBef>
        <a:spcAft>
          <a:spcPct val="0"/>
        </a:spcAft>
        <a:defRPr sz="4400">
          <a:solidFill>
            <a:schemeClr val="tx2"/>
          </a:solidFill>
          <a:latin typeface="Arial" pitchFamily="34" charset="0"/>
          <a:ea typeface="MS PGothic" pitchFamily="34" charset="-128"/>
        </a:defRPr>
      </a:lvl5pPr>
      <a:lvl6pPr marL="457200" algn="ctr" rtl="1" eaLnBrk="1" fontAlgn="base" hangingPunct="1">
        <a:spcBef>
          <a:spcPct val="0"/>
        </a:spcBef>
        <a:spcAft>
          <a:spcPct val="0"/>
        </a:spcAft>
        <a:defRPr sz="4400">
          <a:solidFill>
            <a:schemeClr val="tx2"/>
          </a:solidFill>
          <a:latin typeface="Arial" pitchFamily="34" charset="0"/>
          <a:ea typeface="MS PGothic" pitchFamily="34" charset="-128"/>
        </a:defRPr>
      </a:lvl6pPr>
      <a:lvl7pPr marL="914400" algn="ctr" rtl="1" eaLnBrk="1" fontAlgn="base" hangingPunct="1">
        <a:spcBef>
          <a:spcPct val="0"/>
        </a:spcBef>
        <a:spcAft>
          <a:spcPct val="0"/>
        </a:spcAft>
        <a:defRPr sz="4400">
          <a:solidFill>
            <a:schemeClr val="tx2"/>
          </a:solidFill>
          <a:latin typeface="Arial" pitchFamily="34" charset="0"/>
          <a:ea typeface="MS PGothic" pitchFamily="34" charset="-128"/>
        </a:defRPr>
      </a:lvl7pPr>
      <a:lvl8pPr marL="1371600" algn="ctr" rtl="1" eaLnBrk="1" fontAlgn="base" hangingPunct="1">
        <a:spcBef>
          <a:spcPct val="0"/>
        </a:spcBef>
        <a:spcAft>
          <a:spcPct val="0"/>
        </a:spcAft>
        <a:defRPr sz="4400">
          <a:solidFill>
            <a:schemeClr val="tx2"/>
          </a:solidFill>
          <a:latin typeface="Arial" pitchFamily="34" charset="0"/>
          <a:ea typeface="MS PGothic" pitchFamily="34" charset="-128"/>
        </a:defRPr>
      </a:lvl8pPr>
      <a:lvl9pPr marL="1828800" algn="ctr" rtl="1" eaLnBrk="1" fontAlgn="base" hangingPunct="1">
        <a:spcBef>
          <a:spcPct val="0"/>
        </a:spcBef>
        <a:spcAft>
          <a:spcPct val="0"/>
        </a:spcAft>
        <a:defRPr sz="4400">
          <a:solidFill>
            <a:schemeClr val="tx2"/>
          </a:solidFill>
          <a:latin typeface="Arial" pitchFamily="34" charset="0"/>
          <a:ea typeface="MS PGothic" pitchFamily="34" charset="-128"/>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ea typeface="+mn-ea"/>
        </a:defRPr>
      </a:lvl2pPr>
      <a:lvl3pPr marL="1143000" indent="-228600" algn="r" rtl="1" eaLnBrk="1" fontAlgn="base" hangingPunct="1">
        <a:spcBef>
          <a:spcPct val="20000"/>
        </a:spcBef>
        <a:spcAft>
          <a:spcPct val="0"/>
        </a:spcAft>
        <a:buChar char="•"/>
        <a:defRPr sz="2400">
          <a:solidFill>
            <a:schemeClr val="tx1"/>
          </a:solidFill>
          <a:latin typeface="+mn-lt"/>
          <a:ea typeface="+mn-ea"/>
        </a:defRPr>
      </a:lvl3pPr>
      <a:lvl4pPr marL="1600200" indent="-228600" algn="r" rtl="1" eaLnBrk="1" fontAlgn="base" hangingPunct="1">
        <a:spcBef>
          <a:spcPct val="20000"/>
        </a:spcBef>
        <a:spcAft>
          <a:spcPct val="0"/>
        </a:spcAft>
        <a:buChar char="–"/>
        <a:defRPr sz="2000">
          <a:solidFill>
            <a:schemeClr val="tx1"/>
          </a:solidFill>
          <a:latin typeface="+mn-lt"/>
          <a:ea typeface="+mn-ea"/>
        </a:defRPr>
      </a:lvl4pPr>
      <a:lvl5pPr marL="2057400" indent="-228600" algn="r" rtl="1" eaLnBrk="1" fontAlgn="base" hangingPunct="1">
        <a:spcBef>
          <a:spcPct val="20000"/>
        </a:spcBef>
        <a:spcAft>
          <a:spcPct val="0"/>
        </a:spcAft>
        <a:buChar char="»"/>
        <a:defRPr sz="2000">
          <a:solidFill>
            <a:schemeClr val="tx1"/>
          </a:solidFill>
          <a:latin typeface="+mn-lt"/>
          <a:ea typeface="+mn-ea"/>
        </a:defRPr>
      </a:lvl5pPr>
      <a:lvl6pPr marL="2514600" indent="-228600" algn="r" rtl="1" eaLnBrk="1" fontAlgn="base" hangingPunct="1">
        <a:spcBef>
          <a:spcPct val="20000"/>
        </a:spcBef>
        <a:spcAft>
          <a:spcPct val="0"/>
        </a:spcAft>
        <a:buChar char="»"/>
        <a:defRPr sz="2000">
          <a:solidFill>
            <a:schemeClr val="tx1"/>
          </a:solidFill>
          <a:latin typeface="+mn-lt"/>
          <a:ea typeface="+mn-ea"/>
        </a:defRPr>
      </a:lvl6pPr>
      <a:lvl7pPr marL="2971800" indent="-228600" algn="r" rtl="1" eaLnBrk="1" fontAlgn="base" hangingPunct="1">
        <a:spcBef>
          <a:spcPct val="20000"/>
        </a:spcBef>
        <a:spcAft>
          <a:spcPct val="0"/>
        </a:spcAft>
        <a:buChar char="»"/>
        <a:defRPr sz="2000">
          <a:solidFill>
            <a:schemeClr val="tx1"/>
          </a:solidFill>
          <a:latin typeface="+mn-lt"/>
          <a:ea typeface="+mn-ea"/>
        </a:defRPr>
      </a:lvl7pPr>
      <a:lvl8pPr marL="3429000" indent="-228600" algn="r" rtl="1" eaLnBrk="1" fontAlgn="base" hangingPunct="1">
        <a:spcBef>
          <a:spcPct val="20000"/>
        </a:spcBef>
        <a:spcAft>
          <a:spcPct val="0"/>
        </a:spcAft>
        <a:buChar char="»"/>
        <a:defRPr sz="2000">
          <a:solidFill>
            <a:schemeClr val="tx1"/>
          </a:solidFill>
          <a:latin typeface="+mn-lt"/>
          <a:ea typeface="+mn-ea"/>
        </a:defRPr>
      </a:lvl8pPr>
      <a:lvl9pPr marL="3886200" indent="-228600" algn="r" rtl="1" eaLnBrk="1" fontAlgn="base" hangingPunct="1">
        <a:spcBef>
          <a:spcPct val="20000"/>
        </a:spcBef>
        <a:spcAft>
          <a:spcPct val="0"/>
        </a:spcAft>
        <a:buChar char="»"/>
        <a:defRPr sz="2000">
          <a:solidFill>
            <a:schemeClr val="tx1"/>
          </a:solidFill>
          <a:latin typeface="+mn-lt"/>
          <a:ea typeface="+mn-ea"/>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3" descr="PowerPoi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0"/>
            <a:ext cx="9144000"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8"/>
          <p:cNvSpPr txBox="1">
            <a:spLocks noChangeArrowheads="1"/>
          </p:cNvSpPr>
          <p:nvPr/>
        </p:nvSpPr>
        <p:spPr bwMode="auto">
          <a:xfrm>
            <a:off x="1104900" y="2133600"/>
            <a:ext cx="693420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he-IL" altLang="he-IL">
                <a:solidFill>
                  <a:srgbClr val="561715"/>
                </a:solidFill>
              </a:rPr>
              <a:t>טקס  פתיחת אולפן עציון</a:t>
            </a:r>
            <a:endParaRPr lang="en-US" altLang="he-IL">
              <a:solidFill>
                <a:srgbClr val="561715"/>
              </a:solidFill>
            </a:endParaRPr>
          </a:p>
        </p:txBody>
      </p:sp>
      <p:sp>
        <p:nvSpPr>
          <p:cNvPr id="2052" name="Text Box 9"/>
          <p:cNvSpPr txBox="1">
            <a:spLocks noChangeArrowheads="1"/>
          </p:cNvSpPr>
          <p:nvPr/>
        </p:nvSpPr>
        <p:spPr bwMode="auto">
          <a:xfrm>
            <a:off x="1371600" y="2759075"/>
            <a:ext cx="640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en-US" altLang="he-IL">
                <a:solidFill>
                  <a:srgbClr val="561715"/>
                </a:solidFill>
                <a:latin typeface="Times" pitchFamily="1" charset="0"/>
              </a:rPr>
              <a:t>CLICK HERE TO ADD SUBTITLE</a:t>
            </a:r>
            <a:endParaRPr lang="en-US" altLang="he-IL"/>
          </a:p>
        </p:txBody>
      </p:sp>
      <p:sp>
        <p:nvSpPr>
          <p:cNvPr id="2053" name="Text Box 10"/>
          <p:cNvSpPr txBox="1">
            <a:spLocks noChangeArrowheads="1"/>
          </p:cNvSpPr>
          <p:nvPr/>
        </p:nvSpPr>
        <p:spPr bwMode="auto">
          <a:xfrm>
            <a:off x="1333500" y="3810000"/>
            <a:ext cx="6477000" cy="91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en-US" altLang="he-IL" sz="1800">
                <a:solidFill>
                  <a:srgbClr val="561715"/>
                </a:solidFill>
                <a:latin typeface="Times" pitchFamily="1" charset="0"/>
              </a:rPr>
              <a:t>Click here to add text. Click here to add text. Click here to add text. Click here to add text. Click here to add text. Click here to add text.  Click here to add text. Click here to add text.</a:t>
            </a:r>
            <a:endParaRPr lang="en-US" altLang="he-IL" sz="1800">
              <a:solidFill>
                <a:srgbClr val="561715"/>
              </a:solidFill>
            </a:endParaRPr>
          </a:p>
        </p:txBody>
      </p:sp>
      <p:pic>
        <p:nvPicPr>
          <p:cNvPr id="2054" name="תמונה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8063" y="1557338"/>
            <a:ext cx="7127875"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descr="PowerPoi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01600"/>
            <a:ext cx="9144000"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8"/>
          <p:cNvSpPr txBox="1">
            <a:spLocks noChangeArrowheads="1"/>
          </p:cNvSpPr>
          <p:nvPr/>
        </p:nvSpPr>
        <p:spPr bwMode="auto">
          <a:xfrm>
            <a:off x="1104900" y="2133600"/>
            <a:ext cx="693420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he-IL" altLang="he-IL">
                <a:solidFill>
                  <a:srgbClr val="561715"/>
                </a:solidFill>
              </a:rPr>
              <a:t>טקס  פתיחת אולפן עציון</a:t>
            </a:r>
            <a:endParaRPr lang="en-US" altLang="he-IL">
              <a:solidFill>
                <a:srgbClr val="561715"/>
              </a:solidFill>
            </a:endParaRPr>
          </a:p>
        </p:txBody>
      </p:sp>
      <p:sp>
        <p:nvSpPr>
          <p:cNvPr id="11268" name="Text Box 9"/>
          <p:cNvSpPr txBox="1">
            <a:spLocks noChangeArrowheads="1"/>
          </p:cNvSpPr>
          <p:nvPr/>
        </p:nvSpPr>
        <p:spPr bwMode="auto">
          <a:xfrm>
            <a:off x="1371600" y="2759075"/>
            <a:ext cx="640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en-US" altLang="he-IL">
                <a:solidFill>
                  <a:srgbClr val="561715"/>
                </a:solidFill>
                <a:latin typeface="Times" pitchFamily="1" charset="0"/>
              </a:rPr>
              <a:t>CLICK HERE TO ADD SUBTITLE</a:t>
            </a:r>
            <a:endParaRPr lang="en-US" altLang="he-IL"/>
          </a:p>
        </p:txBody>
      </p:sp>
      <p:sp>
        <p:nvSpPr>
          <p:cNvPr id="11269" name="Text Box 10"/>
          <p:cNvSpPr txBox="1">
            <a:spLocks noChangeArrowheads="1"/>
          </p:cNvSpPr>
          <p:nvPr/>
        </p:nvSpPr>
        <p:spPr bwMode="auto">
          <a:xfrm>
            <a:off x="1333500" y="3810000"/>
            <a:ext cx="6477000" cy="91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en-US" altLang="he-IL" sz="1800">
                <a:solidFill>
                  <a:srgbClr val="561715"/>
                </a:solidFill>
                <a:latin typeface="Times" pitchFamily="1" charset="0"/>
              </a:rPr>
              <a:t>Click here to add text. Click here to add text. Click here to add text. Click here to add text. Click here to add text. Click here to add text.  Click here to add text. Click here to add text.</a:t>
            </a:r>
            <a:endParaRPr lang="en-US" altLang="he-IL" sz="1800">
              <a:solidFill>
                <a:srgbClr val="561715"/>
              </a:solidFill>
            </a:endParaRPr>
          </a:p>
        </p:txBody>
      </p:sp>
      <p:sp>
        <p:nvSpPr>
          <p:cNvPr id="11270" name="TextBox 2"/>
          <p:cNvSpPr txBox="1">
            <a:spLocks noChangeArrowheads="1"/>
          </p:cNvSpPr>
          <p:nvPr/>
        </p:nvSpPr>
        <p:spPr bwMode="auto">
          <a:xfrm>
            <a:off x="962014" y="607168"/>
            <a:ext cx="4535488" cy="461962"/>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he-IL" altLang="he-IL" b="1">
                <a:solidFill>
                  <a:srgbClr val="52240B"/>
                </a:solidFill>
                <a:latin typeface="Narkisim" pitchFamily="34" charset="-79"/>
                <a:cs typeface="Narkisim" pitchFamily="34" charset="-79"/>
              </a:rPr>
              <a:t> שיעור מתוקשב – צפייה בסרטון</a:t>
            </a:r>
          </a:p>
        </p:txBody>
      </p:sp>
      <p:pic>
        <p:nvPicPr>
          <p:cNvPr id="11271" name="תמונה 1"/>
          <p:cNvPicPr>
            <a:picLocks noChangeAspect="1"/>
          </p:cNvPicPr>
          <p:nvPr/>
        </p:nvPicPr>
        <p:blipFill>
          <a:blip r:embed="rId5">
            <a:extLst>
              <a:ext uri="{28A0092B-C50C-407E-A947-70E740481C1C}">
                <a14:useLocalDpi xmlns:a14="http://schemas.microsoft.com/office/drawing/2010/main" val="0"/>
              </a:ext>
            </a:extLst>
          </a:blip>
          <a:srcRect l="2472" t="32060" r="-1181" b="6757"/>
          <a:stretch>
            <a:fillRect/>
          </a:stretch>
        </p:blipFill>
        <p:spPr bwMode="auto">
          <a:xfrm>
            <a:off x="984250" y="1503363"/>
            <a:ext cx="725011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descr="PowerPoi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01600"/>
            <a:ext cx="9144000"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8"/>
          <p:cNvSpPr txBox="1">
            <a:spLocks noChangeArrowheads="1"/>
          </p:cNvSpPr>
          <p:nvPr/>
        </p:nvSpPr>
        <p:spPr bwMode="auto">
          <a:xfrm>
            <a:off x="1104900" y="1772816"/>
            <a:ext cx="6934200"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he-IL" altLang="he-IL" sz="3200" b="1" dirty="0" smtClean="0">
                <a:solidFill>
                  <a:srgbClr val="813934"/>
                </a:solidFill>
                <a:latin typeface="Narkisim" panose="020E0502050101010101" pitchFamily="34" charset="-79"/>
                <a:cs typeface="Narkisim" panose="020E0502050101010101" pitchFamily="34" charset="-79"/>
              </a:rPr>
              <a:t>בהצלחה לתלמידי אולפן עציון – יעלים</a:t>
            </a:r>
          </a:p>
          <a:p>
            <a:pPr algn="ctr">
              <a:spcBef>
                <a:spcPct val="50000"/>
              </a:spcBef>
            </a:pPr>
            <a:r>
              <a:rPr lang="he-IL" altLang="he-IL" sz="3200" b="1" dirty="0" smtClean="0">
                <a:solidFill>
                  <a:srgbClr val="813934"/>
                </a:solidFill>
                <a:latin typeface="Narkisim" panose="020E0502050101010101" pitchFamily="34" charset="-79"/>
                <a:cs typeface="Narkisim" panose="020E0502050101010101" pitchFamily="34" charset="-79"/>
              </a:rPr>
              <a:t>ולכל העושים במלאכה</a:t>
            </a:r>
            <a:endParaRPr lang="en-US" altLang="he-IL" b="1" dirty="0">
              <a:solidFill>
                <a:srgbClr val="813934"/>
              </a:solidFill>
              <a:latin typeface="Narkisim" panose="020E0502050101010101" pitchFamily="34" charset="-79"/>
              <a:cs typeface="Narkisim" panose="020E0502050101010101" pitchFamily="34" charset="-79"/>
            </a:endParaRPr>
          </a:p>
        </p:txBody>
      </p:sp>
      <p:sp>
        <p:nvSpPr>
          <p:cNvPr id="2" name="TextBox 1"/>
          <p:cNvSpPr txBox="1"/>
          <p:nvPr/>
        </p:nvSpPr>
        <p:spPr>
          <a:xfrm>
            <a:off x="1187624" y="4521430"/>
            <a:ext cx="6851476" cy="523220"/>
          </a:xfrm>
          <a:prstGeom prst="rect">
            <a:avLst/>
          </a:prstGeom>
          <a:noFill/>
        </p:spPr>
        <p:txBody>
          <a:bodyPr wrap="square" rtlCol="1">
            <a:spAutoFit/>
          </a:bodyPr>
          <a:lstStyle/>
          <a:p>
            <a:pPr algn="r"/>
            <a:r>
              <a:rPr lang="he-IL" sz="2800" b="1" dirty="0" smtClean="0">
                <a:solidFill>
                  <a:srgbClr val="813934"/>
                </a:solidFill>
                <a:latin typeface="Narkisim" panose="020E0502050101010101" pitchFamily="34" charset="-79"/>
                <a:cs typeface="Narkisim" panose="020E0502050101010101" pitchFamily="34" charset="-79"/>
              </a:rPr>
              <a:t>    חשוון, תשע"ד                       אוקטובר 2</a:t>
            </a:r>
            <a:r>
              <a:rPr lang="he-IL" sz="2000" b="1" dirty="0" smtClean="0">
                <a:solidFill>
                  <a:srgbClr val="813934"/>
                </a:solidFill>
              </a:rPr>
              <a:t>013</a:t>
            </a:r>
            <a:r>
              <a:rPr lang="he-IL" dirty="0" smtClean="0"/>
              <a:t> </a:t>
            </a:r>
            <a:endParaRPr lang="he-IL" dirty="0"/>
          </a:p>
        </p:txBody>
      </p:sp>
    </p:spTree>
    <p:extLst>
      <p:ext uri="{BB962C8B-B14F-4D97-AF65-F5344CB8AC3E}">
        <p14:creationId xmlns:p14="http://schemas.microsoft.com/office/powerpoint/2010/main" val="1179039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3" descr="PowerPoi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0"/>
            <a:ext cx="9144000"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8"/>
          <p:cNvSpPr txBox="1">
            <a:spLocks noChangeArrowheads="1"/>
          </p:cNvSpPr>
          <p:nvPr/>
        </p:nvSpPr>
        <p:spPr bwMode="auto">
          <a:xfrm>
            <a:off x="1104900" y="2133600"/>
            <a:ext cx="693420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he-IL" altLang="he-IL">
                <a:solidFill>
                  <a:srgbClr val="561715"/>
                </a:solidFill>
              </a:rPr>
              <a:t>טקס  פתיחת אולפן עציון</a:t>
            </a:r>
            <a:endParaRPr lang="en-US" altLang="he-IL">
              <a:solidFill>
                <a:srgbClr val="561715"/>
              </a:solidFill>
            </a:endParaRPr>
          </a:p>
        </p:txBody>
      </p:sp>
      <p:sp>
        <p:nvSpPr>
          <p:cNvPr id="3076" name="Text Box 9"/>
          <p:cNvSpPr txBox="1">
            <a:spLocks noChangeArrowheads="1"/>
          </p:cNvSpPr>
          <p:nvPr/>
        </p:nvSpPr>
        <p:spPr bwMode="auto">
          <a:xfrm>
            <a:off x="1371600" y="2759075"/>
            <a:ext cx="640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en-US" altLang="he-IL">
                <a:solidFill>
                  <a:srgbClr val="561715"/>
                </a:solidFill>
                <a:latin typeface="Times" pitchFamily="1" charset="0"/>
              </a:rPr>
              <a:t>CLICK HERE TO ADD SUBTITLE</a:t>
            </a:r>
            <a:endParaRPr lang="en-US" altLang="he-IL"/>
          </a:p>
        </p:txBody>
      </p:sp>
      <p:sp>
        <p:nvSpPr>
          <p:cNvPr id="3077" name="Text Box 10"/>
          <p:cNvSpPr txBox="1">
            <a:spLocks noChangeArrowheads="1"/>
          </p:cNvSpPr>
          <p:nvPr/>
        </p:nvSpPr>
        <p:spPr bwMode="auto">
          <a:xfrm>
            <a:off x="1333500" y="3810000"/>
            <a:ext cx="6477000" cy="91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en-US" altLang="he-IL" sz="1800">
                <a:solidFill>
                  <a:srgbClr val="561715"/>
                </a:solidFill>
                <a:latin typeface="Times" pitchFamily="1" charset="0"/>
              </a:rPr>
              <a:t>Click here to add text. Click here to add text. Click here to add text. Click here to add text. Click here to add text. Click here to add text.  Click here to add text. Click here to add text.</a:t>
            </a:r>
            <a:endParaRPr lang="en-US" altLang="he-IL" sz="1800">
              <a:solidFill>
                <a:srgbClr val="561715"/>
              </a:solidFill>
            </a:endParaRPr>
          </a:p>
        </p:txBody>
      </p:sp>
      <p:pic>
        <p:nvPicPr>
          <p:cNvPr id="3078" name="תמונה 3"/>
          <p:cNvPicPr>
            <a:picLocks noChangeAspect="1"/>
          </p:cNvPicPr>
          <p:nvPr/>
        </p:nvPicPr>
        <p:blipFill>
          <a:blip r:embed="rId4">
            <a:extLst>
              <a:ext uri="{28A0092B-C50C-407E-A947-70E740481C1C}">
                <a14:useLocalDpi xmlns:a14="http://schemas.microsoft.com/office/drawing/2010/main" val="0"/>
              </a:ext>
            </a:extLst>
          </a:blip>
          <a:srcRect b="-250"/>
          <a:stretch>
            <a:fillRect/>
          </a:stretch>
        </p:blipFill>
        <p:spPr bwMode="auto">
          <a:xfrm>
            <a:off x="971550" y="1450975"/>
            <a:ext cx="7164388"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004320" y="692695"/>
            <a:ext cx="3312368" cy="461665"/>
          </a:xfrm>
          <a:prstGeom prst="rect">
            <a:avLst/>
          </a:prstGeom>
          <a:noFill/>
        </p:spPr>
        <p:txBody>
          <a:bodyPr wrap="square" rtlCol="1">
            <a:spAutoFit/>
          </a:bodyPr>
          <a:lstStyle/>
          <a:p>
            <a:endParaRPr lang="he-IL" dirty="0"/>
          </a:p>
        </p:txBody>
      </p:sp>
      <p:sp>
        <p:nvSpPr>
          <p:cNvPr id="9" name="TextBox 2"/>
          <p:cNvSpPr txBox="1">
            <a:spLocks noChangeArrowheads="1"/>
          </p:cNvSpPr>
          <p:nvPr/>
        </p:nvSpPr>
        <p:spPr bwMode="auto">
          <a:xfrm>
            <a:off x="852224" y="692695"/>
            <a:ext cx="3935514" cy="523220"/>
          </a:xfrm>
          <a:prstGeom prst="rect">
            <a:avLst/>
          </a:prstGeom>
          <a:blipFill dpi="0" rotWithShape="1">
            <a:blip r:embed="rId5"/>
            <a:srcRect/>
            <a:tile tx="0" ty="0" sx="100000" sy="100000" flip="none" algn="tl"/>
          </a:blipFill>
          <a:ln>
            <a:noFill/>
          </a:ln>
          <a:extLst/>
        </p:spPr>
        <p:txBody>
          <a:bodyPr wrap="squar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r"/>
            <a:r>
              <a:rPr lang="he-IL" altLang="he-IL" b="1" dirty="0" smtClean="0">
                <a:solidFill>
                  <a:srgbClr val="52240B"/>
                </a:solidFill>
                <a:latin typeface="Narkisim" pitchFamily="34" charset="-79"/>
                <a:cs typeface="Narkisim" pitchFamily="34" charset="-79"/>
              </a:rPr>
              <a:t> </a:t>
            </a:r>
            <a:r>
              <a:rPr lang="he-IL" altLang="he-IL" sz="2800" b="1" dirty="0" smtClean="0">
                <a:solidFill>
                  <a:srgbClr val="52240B"/>
                </a:solidFill>
                <a:latin typeface="Narkisim" pitchFamily="34" charset="-79"/>
                <a:cs typeface="Narkisim" pitchFamily="34" charset="-79"/>
              </a:rPr>
              <a:t>תלמידי האולפן ובאי הטקס </a:t>
            </a:r>
            <a:endParaRPr lang="he-IL" altLang="he-IL" b="1" dirty="0">
              <a:solidFill>
                <a:srgbClr val="52240B"/>
              </a:solidFill>
              <a:latin typeface="Narkisim" pitchFamily="34" charset="-79"/>
              <a:cs typeface="Narkisim" pitchFamily="34" charset="-79"/>
            </a:endParaRPr>
          </a:p>
        </p:txBody>
      </p:sp>
      <p:sp>
        <p:nvSpPr>
          <p:cNvPr id="2" name="מלבן 1"/>
          <p:cNvSpPr/>
          <p:nvPr/>
        </p:nvSpPr>
        <p:spPr>
          <a:xfrm>
            <a:off x="3347864" y="5557610"/>
            <a:ext cx="5004098" cy="830997"/>
          </a:xfrm>
          <a:prstGeom prst="rect">
            <a:avLst/>
          </a:prstGeom>
          <a:blipFill>
            <a:blip r:embed="rId5"/>
            <a:tile tx="0" ty="0" sx="100000" sy="100000" flip="none" algn="tl"/>
          </a:blipFill>
        </p:spPr>
        <p:txBody>
          <a:bodyPr wrap="square">
            <a:spAutoFit/>
          </a:bodyPr>
          <a:lstStyle/>
          <a:p>
            <a:pPr algn="r"/>
            <a:r>
              <a:rPr lang="he-IL" altLang="he-IL" b="1" dirty="0" smtClean="0">
                <a:solidFill>
                  <a:srgbClr val="52240B"/>
                </a:solidFill>
                <a:latin typeface="Narkisim" pitchFamily="34" charset="-79"/>
                <a:cs typeface="Narkisim" pitchFamily="34" charset="-79"/>
              </a:rPr>
              <a:t>מר מוריס כהן, מנהל מרכז קליטה "יעלים" עם ראש </a:t>
            </a:r>
            <a:r>
              <a:rPr lang="he-IL" altLang="he-IL" b="1" dirty="0">
                <a:solidFill>
                  <a:srgbClr val="52240B"/>
                </a:solidFill>
                <a:latin typeface="Narkisim" pitchFamily="34" charset="-79"/>
                <a:cs typeface="Narkisim" pitchFamily="34" charset="-79"/>
              </a:rPr>
              <a:t>עיריית ב"ש, מר רוביק דנילוביץ</a:t>
            </a:r>
            <a:r>
              <a:rPr lang="he-IL" altLang="he-IL" b="1" dirty="0" smtClean="0">
                <a:solidFill>
                  <a:srgbClr val="52240B"/>
                </a:solidFill>
                <a:latin typeface="Narkisim" pitchFamily="34" charset="-79"/>
                <a:cs typeface="Narkisim" pitchFamily="34" charset="-79"/>
              </a:rPr>
              <a:t>'.  </a:t>
            </a:r>
            <a:endParaRPr lang="he-IL"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7"/>
            <a:ext cx="9108504"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762000" y="12192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en-US" altLang="he-IL" sz="4400">
                <a:solidFill>
                  <a:srgbClr val="561715"/>
                </a:solidFill>
                <a:latin typeface="Times" pitchFamily="1" charset="0"/>
              </a:rPr>
              <a:t>CLICK HERE TO ADD TEXT</a:t>
            </a:r>
            <a:endParaRPr lang="en-US" altLang="he-IL">
              <a:solidFill>
                <a:srgbClr val="561715"/>
              </a:solidFill>
            </a:endParaRPr>
          </a:p>
        </p:txBody>
      </p:sp>
      <p:sp>
        <p:nvSpPr>
          <p:cNvPr id="4100" name="Text Box 6"/>
          <p:cNvSpPr txBox="1">
            <a:spLocks noChangeArrowheads="1"/>
          </p:cNvSpPr>
          <p:nvPr/>
        </p:nvSpPr>
        <p:spPr bwMode="auto">
          <a:xfrm>
            <a:off x="1219200" y="2184400"/>
            <a:ext cx="6858000" cy="337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buFontTx/>
              <a:buChar char="•"/>
            </a:pPr>
            <a:r>
              <a:rPr lang="en-US" altLang="he-IL">
                <a:solidFill>
                  <a:srgbClr val="64390C"/>
                </a:solidFill>
                <a:latin typeface="Times" pitchFamily="1" charset="0"/>
              </a:rPr>
              <a:t>  </a:t>
            </a:r>
            <a:r>
              <a:rPr lang="en-US" altLang="he-IL">
                <a:solidFill>
                  <a:srgbClr val="561715"/>
                </a:solidFill>
                <a:latin typeface="Times" pitchFamily="1" charset="0"/>
              </a:rPr>
              <a:t>Click here to add text. Click here to add text. </a:t>
            </a:r>
          </a:p>
          <a:p>
            <a:pPr>
              <a:buFontTx/>
              <a:buChar char="•"/>
            </a:pPr>
            <a:endParaRPr lang="en-US" altLang="he-IL">
              <a:solidFill>
                <a:srgbClr val="561715"/>
              </a:solidFill>
              <a:latin typeface="Times" pitchFamily="1" charset="0"/>
            </a:endParaRPr>
          </a:p>
          <a:p>
            <a:pPr>
              <a:buFontTx/>
              <a:buChar char="•"/>
            </a:pPr>
            <a:r>
              <a:rPr lang="en-US" altLang="he-IL">
                <a:solidFill>
                  <a:srgbClr val="561715"/>
                </a:solidFill>
                <a:latin typeface="Times" pitchFamily="1" charset="0"/>
              </a:rPr>
              <a:t>  Click here to add text. Click here to add text. </a:t>
            </a:r>
          </a:p>
          <a:p>
            <a:pPr>
              <a:buFontTx/>
              <a:buChar char="•"/>
            </a:pPr>
            <a:endParaRPr lang="en-US" altLang="he-IL">
              <a:solidFill>
                <a:srgbClr val="561715"/>
              </a:solidFill>
              <a:latin typeface="Times" pitchFamily="1" charset="0"/>
            </a:endParaRPr>
          </a:p>
          <a:p>
            <a:pPr>
              <a:buFontTx/>
              <a:buChar char="•"/>
            </a:pPr>
            <a:r>
              <a:rPr lang="en-US" altLang="he-IL">
                <a:solidFill>
                  <a:srgbClr val="561715"/>
                </a:solidFill>
                <a:latin typeface="Times" pitchFamily="1" charset="0"/>
              </a:rPr>
              <a:t>  Click here to add text. Click here to add text. </a:t>
            </a:r>
          </a:p>
          <a:p>
            <a:pPr>
              <a:buFontTx/>
              <a:buChar char="•"/>
            </a:pPr>
            <a:endParaRPr lang="en-US" altLang="he-IL">
              <a:solidFill>
                <a:srgbClr val="561715"/>
              </a:solidFill>
              <a:latin typeface="Times" pitchFamily="1" charset="0"/>
            </a:endParaRPr>
          </a:p>
          <a:p>
            <a:pPr>
              <a:buFontTx/>
              <a:buChar char="•"/>
            </a:pPr>
            <a:r>
              <a:rPr lang="en-US" altLang="he-IL">
                <a:solidFill>
                  <a:srgbClr val="561715"/>
                </a:solidFill>
                <a:latin typeface="Times" pitchFamily="1" charset="0"/>
              </a:rPr>
              <a:t>  Click here to add text. Click here to add text. </a:t>
            </a:r>
          </a:p>
          <a:p>
            <a:pPr>
              <a:buFontTx/>
              <a:buChar char="•"/>
            </a:pPr>
            <a:endParaRPr lang="en-US" altLang="he-IL">
              <a:solidFill>
                <a:srgbClr val="561715"/>
              </a:solidFill>
              <a:latin typeface="Times" pitchFamily="1" charset="0"/>
            </a:endParaRPr>
          </a:p>
          <a:p>
            <a:pPr>
              <a:buFontTx/>
              <a:buChar char="•"/>
            </a:pPr>
            <a:r>
              <a:rPr lang="en-US" altLang="he-IL">
                <a:solidFill>
                  <a:srgbClr val="561715"/>
                </a:solidFill>
                <a:latin typeface="Times" pitchFamily="1" charset="0"/>
              </a:rPr>
              <a:t>  Click here to add text. Click here to add text.</a:t>
            </a:r>
            <a:r>
              <a:rPr lang="en-US" altLang="he-IL">
                <a:solidFill>
                  <a:srgbClr val="64390C"/>
                </a:solidFill>
                <a:latin typeface="Times" pitchFamily="1" charset="0"/>
              </a:rPr>
              <a:t> </a:t>
            </a:r>
          </a:p>
        </p:txBody>
      </p:sp>
      <p:pic>
        <p:nvPicPr>
          <p:cNvPr id="4101" name="תמונה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877888"/>
            <a:ext cx="8135937" cy="499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5"/>
          <p:cNvSpPr/>
          <p:nvPr/>
        </p:nvSpPr>
        <p:spPr>
          <a:xfrm>
            <a:off x="47447" y="6001452"/>
            <a:ext cx="5760641" cy="830997"/>
          </a:xfrm>
          <a:prstGeom prst="rect">
            <a:avLst/>
          </a:prstGeom>
          <a:blipFill>
            <a:blip r:embed="rId5"/>
            <a:tile tx="0" ty="0" sx="100000" sy="100000" flip="none" algn="tl"/>
          </a:blipFill>
        </p:spPr>
        <p:txBody>
          <a:bodyPr wrap="square">
            <a:spAutoFit/>
          </a:bodyPr>
          <a:lstStyle/>
          <a:p>
            <a:pPr algn="r"/>
            <a:r>
              <a:rPr lang="he-IL" altLang="he-IL" b="1" dirty="0" smtClean="0">
                <a:solidFill>
                  <a:srgbClr val="52240B"/>
                </a:solidFill>
                <a:latin typeface="Narkisim" pitchFamily="34" charset="-79"/>
                <a:cs typeface="Narkisim" pitchFamily="34" charset="-79"/>
              </a:rPr>
              <a:t>הגב' יהודית גיגי, ממונה על מחוזות דרום וירושלים עם מר </a:t>
            </a:r>
            <a:r>
              <a:rPr lang="he-IL" b="1" dirty="0" smtClean="0">
                <a:solidFill>
                  <a:srgbClr val="52240B"/>
                </a:solidFill>
                <a:latin typeface="Narkisim" pitchFamily="34" charset="-79"/>
                <a:cs typeface="Narkisim" pitchFamily="34" charset="-79"/>
              </a:rPr>
              <a:t>נסים אברהמי, מנהל אולפן עציון.</a:t>
            </a:r>
            <a:endParaRPr lang="he-IL"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 descr="PowerPoi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01600"/>
            <a:ext cx="9144000"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8"/>
          <p:cNvSpPr txBox="1">
            <a:spLocks noChangeArrowheads="1"/>
          </p:cNvSpPr>
          <p:nvPr/>
        </p:nvSpPr>
        <p:spPr bwMode="auto">
          <a:xfrm>
            <a:off x="1104900" y="2133600"/>
            <a:ext cx="693420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he-IL" altLang="he-IL">
                <a:solidFill>
                  <a:srgbClr val="561715"/>
                </a:solidFill>
              </a:rPr>
              <a:t>טקס  פתיחת אולפן עציון</a:t>
            </a:r>
            <a:endParaRPr lang="en-US" altLang="he-IL">
              <a:solidFill>
                <a:srgbClr val="561715"/>
              </a:solidFill>
            </a:endParaRPr>
          </a:p>
        </p:txBody>
      </p:sp>
      <p:sp>
        <p:nvSpPr>
          <p:cNvPr id="5124" name="Text Box 9"/>
          <p:cNvSpPr txBox="1">
            <a:spLocks noChangeArrowheads="1"/>
          </p:cNvSpPr>
          <p:nvPr/>
        </p:nvSpPr>
        <p:spPr bwMode="auto">
          <a:xfrm>
            <a:off x="1371600" y="2759075"/>
            <a:ext cx="640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en-US" altLang="he-IL">
                <a:solidFill>
                  <a:srgbClr val="561715"/>
                </a:solidFill>
                <a:latin typeface="Times" pitchFamily="1" charset="0"/>
              </a:rPr>
              <a:t>CLICK HERE TO ADD SUBTITLE</a:t>
            </a:r>
            <a:endParaRPr lang="en-US" altLang="he-IL"/>
          </a:p>
        </p:txBody>
      </p:sp>
      <p:pic>
        <p:nvPicPr>
          <p:cNvPr id="5125" name="תמונה 8"/>
          <p:cNvPicPr>
            <a:picLocks noChangeAspect="1"/>
          </p:cNvPicPr>
          <p:nvPr/>
        </p:nvPicPr>
        <p:blipFill>
          <a:blip r:embed="rId4">
            <a:extLst>
              <a:ext uri="{28A0092B-C50C-407E-A947-70E740481C1C}">
                <a14:useLocalDpi xmlns:a14="http://schemas.microsoft.com/office/drawing/2010/main" val="0"/>
              </a:ext>
            </a:extLst>
          </a:blip>
          <a:srcRect l="-2774" t="14357" r="16252" b="19028"/>
          <a:stretch>
            <a:fillRect/>
          </a:stretch>
        </p:blipFill>
        <p:spPr bwMode="auto">
          <a:xfrm>
            <a:off x="1619672" y="1516062"/>
            <a:ext cx="577056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descr="PowerPoi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0"/>
            <a:ext cx="9144000"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8"/>
          <p:cNvSpPr txBox="1">
            <a:spLocks noChangeArrowheads="1"/>
          </p:cNvSpPr>
          <p:nvPr/>
        </p:nvSpPr>
        <p:spPr bwMode="auto">
          <a:xfrm>
            <a:off x="1104900" y="2133600"/>
            <a:ext cx="693420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he-IL" altLang="he-IL">
                <a:solidFill>
                  <a:srgbClr val="561715"/>
                </a:solidFill>
              </a:rPr>
              <a:t>טקס  פתיחת אולפן עציון</a:t>
            </a:r>
            <a:endParaRPr lang="en-US" altLang="he-IL">
              <a:solidFill>
                <a:srgbClr val="561715"/>
              </a:solidFill>
            </a:endParaRPr>
          </a:p>
        </p:txBody>
      </p:sp>
      <p:sp>
        <p:nvSpPr>
          <p:cNvPr id="6148" name="Text Box 9"/>
          <p:cNvSpPr txBox="1">
            <a:spLocks noChangeArrowheads="1"/>
          </p:cNvSpPr>
          <p:nvPr/>
        </p:nvSpPr>
        <p:spPr bwMode="auto">
          <a:xfrm>
            <a:off x="1371600" y="2759075"/>
            <a:ext cx="640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en-US" altLang="he-IL">
                <a:solidFill>
                  <a:srgbClr val="561715"/>
                </a:solidFill>
                <a:latin typeface="Times" pitchFamily="1" charset="0"/>
              </a:rPr>
              <a:t>CLICK HERE TO ADD SUBTITLE</a:t>
            </a:r>
            <a:endParaRPr lang="en-US" altLang="he-IL"/>
          </a:p>
        </p:txBody>
      </p:sp>
      <p:sp>
        <p:nvSpPr>
          <p:cNvPr id="6149" name="Text Box 10"/>
          <p:cNvSpPr txBox="1">
            <a:spLocks noChangeArrowheads="1"/>
          </p:cNvSpPr>
          <p:nvPr/>
        </p:nvSpPr>
        <p:spPr bwMode="auto">
          <a:xfrm>
            <a:off x="1333500" y="3810000"/>
            <a:ext cx="6477000" cy="91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en-US" altLang="he-IL" sz="1800">
                <a:solidFill>
                  <a:srgbClr val="561715"/>
                </a:solidFill>
                <a:latin typeface="Times" pitchFamily="1" charset="0"/>
              </a:rPr>
              <a:t>Click here to add text. Click here to add text. Click here to add text. Click here to add text. Click here to add text. Click here to add text.  Click here to add text. Click here to add text.</a:t>
            </a:r>
            <a:endParaRPr lang="en-US" altLang="he-IL" sz="1800">
              <a:solidFill>
                <a:srgbClr val="561715"/>
              </a:solidFill>
            </a:endParaRPr>
          </a:p>
        </p:txBody>
      </p:sp>
      <p:pic>
        <p:nvPicPr>
          <p:cNvPr id="6150" name="תמונה 1"/>
          <p:cNvPicPr>
            <a:picLocks noChangeAspect="1"/>
          </p:cNvPicPr>
          <p:nvPr/>
        </p:nvPicPr>
        <p:blipFill>
          <a:blip r:embed="rId4">
            <a:extLst>
              <a:ext uri="{28A0092B-C50C-407E-A947-70E740481C1C}">
                <a14:useLocalDpi xmlns:a14="http://schemas.microsoft.com/office/drawing/2010/main" val="0"/>
              </a:ext>
            </a:extLst>
          </a:blip>
          <a:srcRect l="861" t="8862" r="2904" b="18149"/>
          <a:stretch>
            <a:fillRect/>
          </a:stretch>
        </p:blipFill>
        <p:spPr bwMode="auto">
          <a:xfrm>
            <a:off x="1011238" y="1562100"/>
            <a:ext cx="7121525"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2"/>
          <p:cNvSpPr txBox="1">
            <a:spLocks noChangeArrowheads="1"/>
          </p:cNvSpPr>
          <p:nvPr/>
        </p:nvSpPr>
        <p:spPr bwMode="auto">
          <a:xfrm>
            <a:off x="1011238" y="620713"/>
            <a:ext cx="5832475" cy="461665"/>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l" rtl="1"/>
            <a:r>
              <a:rPr lang="he-IL" altLang="he-IL" b="1" dirty="0">
                <a:solidFill>
                  <a:srgbClr val="52240B"/>
                </a:solidFill>
                <a:latin typeface="Narkisim" pitchFamily="34" charset="-79"/>
                <a:cs typeface="Narkisim" pitchFamily="34" charset="-79"/>
              </a:rPr>
              <a:t> דברי ברכה – ראש עיריית ב"ש, מר </a:t>
            </a:r>
            <a:r>
              <a:rPr lang="he-IL" altLang="he-IL" b="1" dirty="0" smtClean="0">
                <a:solidFill>
                  <a:srgbClr val="52240B"/>
                </a:solidFill>
                <a:latin typeface="Narkisim" pitchFamily="34" charset="-79"/>
                <a:cs typeface="Narkisim" pitchFamily="34" charset="-79"/>
              </a:rPr>
              <a:t>רוביק דנילוביץ</a:t>
            </a:r>
            <a:endParaRPr lang="he-IL" altLang="he-IL" b="1" dirty="0">
              <a:solidFill>
                <a:srgbClr val="52240B"/>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4" descr="PowerPoin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800"/>
            <a:ext cx="9144000"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71" name="Object 6"/>
          <p:cNvGraphicFramePr>
            <a:graphicFrameLocks noChangeAspect="1"/>
          </p:cNvGraphicFramePr>
          <p:nvPr/>
        </p:nvGraphicFramePr>
        <p:xfrm>
          <a:off x="-228600" y="1524000"/>
          <a:ext cx="7086600" cy="4197350"/>
        </p:xfrm>
        <a:graphic>
          <a:graphicData uri="http://schemas.openxmlformats.org/presentationml/2006/ole">
            <mc:AlternateContent xmlns:mc="http://schemas.openxmlformats.org/markup-compatibility/2006">
              <mc:Choice xmlns:v="urn:schemas-microsoft-com:vml" Requires="v">
                <p:oleObj spid="_x0000_s7193" name="Chart" r:id="rId5" imgW="6858000" imgH="4067062" progId="MSGraph.Chart.8">
                  <p:embed followColorScheme="full"/>
                </p:oleObj>
              </mc:Choice>
              <mc:Fallback>
                <p:oleObj name="Chart" r:id="rId5" imgW="6858000" imgH="4067062" progId="MSGraph.Chart.8">
                  <p:embed followColorScheme="full"/>
                  <p:pic>
                    <p:nvPicPr>
                      <p:cNvPr id="0" name="Object 6"/>
                      <p:cNvPicPr>
                        <a:picLocks noChangeAspect="1" noChangeArrowheads="1"/>
                      </p:cNvPicPr>
                      <p:nvPr/>
                    </p:nvPicPr>
                    <p:blipFill>
                      <a:blip r:embed="rId6"/>
                      <a:srcRect/>
                      <a:stretch>
                        <a:fillRect/>
                      </a:stretch>
                    </p:blipFill>
                    <p:spPr bwMode="auto">
                      <a:xfrm>
                        <a:off x="-228600" y="1524000"/>
                        <a:ext cx="7086600"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2" name="Text Box 10"/>
          <p:cNvSpPr txBox="1">
            <a:spLocks noChangeArrowheads="1"/>
          </p:cNvSpPr>
          <p:nvPr/>
        </p:nvSpPr>
        <p:spPr bwMode="auto">
          <a:xfrm>
            <a:off x="565150" y="550863"/>
            <a:ext cx="5483225" cy="96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lnSpc>
                <a:spcPts val="3363"/>
              </a:lnSpc>
            </a:pPr>
            <a:r>
              <a:rPr lang="he-IL" altLang="he-IL" b="1">
                <a:solidFill>
                  <a:srgbClr val="52240B"/>
                </a:solidFill>
                <a:latin typeface="Narkisim" pitchFamily="34" charset="-79"/>
                <a:cs typeface="Narkisim" pitchFamily="34" charset="-79"/>
              </a:rPr>
              <a:t>דברי ברכה – הגב'  יהודית גיגי </a:t>
            </a:r>
          </a:p>
          <a:p>
            <a:pPr algn="ctr">
              <a:lnSpc>
                <a:spcPts val="3363"/>
              </a:lnSpc>
            </a:pPr>
            <a:r>
              <a:rPr lang="he-IL" altLang="he-IL" b="1">
                <a:solidFill>
                  <a:srgbClr val="52240B"/>
                </a:solidFill>
                <a:latin typeface="Narkisim" pitchFamily="34" charset="-79"/>
                <a:cs typeface="Narkisim" pitchFamily="34" charset="-79"/>
              </a:rPr>
              <a:t>הממונה על מחוזות דרום וירושלים</a:t>
            </a:r>
            <a:endParaRPr lang="en-US" altLang="he-IL" b="1">
              <a:solidFill>
                <a:srgbClr val="52240B"/>
              </a:solidFill>
              <a:latin typeface="Narkisim" pitchFamily="34" charset="-79"/>
              <a:cs typeface="Narkisim" pitchFamily="34" charset="-79"/>
            </a:endParaRPr>
          </a:p>
        </p:txBody>
      </p:sp>
      <p:pic>
        <p:nvPicPr>
          <p:cNvPr id="7173" name="תמונה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8313" y="1628775"/>
            <a:ext cx="5688012"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3"/>
          <p:cNvSpPr txBox="1">
            <a:spLocks noChangeArrowheads="1"/>
          </p:cNvSpPr>
          <p:nvPr/>
        </p:nvSpPr>
        <p:spPr bwMode="auto">
          <a:xfrm>
            <a:off x="1223963" y="597535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he-IL" altLang="he-IL" b="1">
                <a:solidFill>
                  <a:srgbClr val="52240B"/>
                </a:solidFill>
                <a:latin typeface="Narkisim" pitchFamily="34" charset="-79"/>
                <a:cs typeface="Narkisim" pitchFamily="34" charset="-79"/>
              </a:rPr>
              <a:t>האגף לחינוך מבוגרים – משה"ח</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4" descr="PowerPoin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1600"/>
            <a:ext cx="9144000"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10"/>
          <p:cNvSpPr txBox="1">
            <a:spLocks noChangeArrowheads="1"/>
          </p:cNvSpPr>
          <p:nvPr/>
        </p:nvSpPr>
        <p:spPr bwMode="auto">
          <a:xfrm>
            <a:off x="565150" y="550863"/>
            <a:ext cx="5483225" cy="96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lnSpc>
                <a:spcPts val="3363"/>
              </a:lnSpc>
            </a:pPr>
            <a:r>
              <a:rPr lang="he-IL" altLang="he-IL" b="1">
                <a:solidFill>
                  <a:srgbClr val="52240B"/>
                </a:solidFill>
                <a:latin typeface="Narkisim" pitchFamily="34" charset="-79"/>
                <a:cs typeface="Narkisim" pitchFamily="34" charset="-79"/>
              </a:rPr>
              <a:t>דברי ברכה – הגב'  יהודית גיגי </a:t>
            </a:r>
          </a:p>
          <a:p>
            <a:pPr algn="ctr">
              <a:lnSpc>
                <a:spcPts val="3363"/>
              </a:lnSpc>
            </a:pPr>
            <a:r>
              <a:rPr lang="he-IL" altLang="he-IL" b="1">
                <a:solidFill>
                  <a:srgbClr val="52240B"/>
                </a:solidFill>
                <a:latin typeface="Narkisim" pitchFamily="34" charset="-79"/>
                <a:cs typeface="Narkisim" pitchFamily="34" charset="-79"/>
              </a:rPr>
              <a:t>הממונה על מחוזות דרום וירושלים</a:t>
            </a:r>
            <a:endParaRPr lang="en-US" altLang="he-IL" b="1">
              <a:solidFill>
                <a:srgbClr val="52240B"/>
              </a:solidFill>
              <a:latin typeface="Narkisim" pitchFamily="34" charset="-79"/>
              <a:cs typeface="Narkisim" pitchFamily="34" charset="-79"/>
            </a:endParaRPr>
          </a:p>
        </p:txBody>
      </p:sp>
      <p:sp>
        <p:nvSpPr>
          <p:cNvPr id="8196" name="TextBox 3"/>
          <p:cNvSpPr txBox="1">
            <a:spLocks noChangeArrowheads="1"/>
          </p:cNvSpPr>
          <p:nvPr/>
        </p:nvSpPr>
        <p:spPr bwMode="auto">
          <a:xfrm>
            <a:off x="1223963" y="597535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he-IL" altLang="he-IL" b="1">
                <a:solidFill>
                  <a:srgbClr val="52240B"/>
                </a:solidFill>
                <a:latin typeface="Narkisim" pitchFamily="34" charset="-79"/>
                <a:cs typeface="Narkisim" pitchFamily="34" charset="-79"/>
              </a:rPr>
              <a:t>האגף לחינוך מבוגרים – משה"ח</a:t>
            </a:r>
          </a:p>
        </p:txBody>
      </p:sp>
      <p:pic>
        <p:nvPicPr>
          <p:cNvPr id="8197" name="תמונה 4"/>
          <p:cNvPicPr>
            <a:picLocks noChangeAspect="1"/>
          </p:cNvPicPr>
          <p:nvPr/>
        </p:nvPicPr>
        <p:blipFill>
          <a:blip r:embed="rId4">
            <a:extLst>
              <a:ext uri="{28A0092B-C50C-407E-A947-70E740481C1C}">
                <a14:useLocalDpi xmlns:a14="http://schemas.microsoft.com/office/drawing/2010/main" val="0"/>
              </a:ext>
            </a:extLst>
          </a:blip>
          <a:srcRect l="-336" t="13785" r="804" b="140"/>
          <a:stretch>
            <a:fillRect/>
          </a:stretch>
        </p:blipFill>
        <p:spPr bwMode="auto">
          <a:xfrm>
            <a:off x="286436" y="520699"/>
            <a:ext cx="5145089" cy="581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5"/>
          <p:cNvSpPr txBox="1">
            <a:spLocks noChangeArrowheads="1"/>
          </p:cNvSpPr>
          <p:nvPr/>
        </p:nvSpPr>
        <p:spPr bwMode="auto">
          <a:xfrm>
            <a:off x="6194425" y="404813"/>
            <a:ext cx="2592388" cy="1938337"/>
          </a:xfrm>
          <a:prstGeom prst="rect">
            <a:avLst/>
          </a:prstGeom>
          <a:blipFill>
            <a:blip r:embed="rId5"/>
            <a:tile tx="0" ty="0" sx="100000" sy="100000" flip="none" algn="tl"/>
          </a:blipFill>
          <a:ln/>
          <a:extLst/>
        </p:spPr>
        <p:style>
          <a:lnRef idx="1">
            <a:schemeClr val="accent5"/>
          </a:lnRef>
          <a:fillRef idx="2">
            <a:schemeClr val="accent5"/>
          </a:fillRef>
          <a:effectRef idx="1">
            <a:schemeClr val="accent5"/>
          </a:effectRef>
          <a:fontRef idx="minor">
            <a:schemeClr val="dk1"/>
          </a:fontRef>
        </p:style>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r>
              <a:rPr lang="he-IL" altLang="he-IL" b="1" dirty="0">
                <a:solidFill>
                  <a:srgbClr val="52240B"/>
                </a:solidFill>
                <a:latin typeface="Narkisim" pitchFamily="34" charset="-79"/>
                <a:cs typeface="Narkisim" pitchFamily="34" charset="-79"/>
              </a:rPr>
              <a:t>דונה ארון </a:t>
            </a:r>
          </a:p>
          <a:p>
            <a:r>
              <a:rPr lang="he-IL" altLang="he-IL" b="1" dirty="0">
                <a:solidFill>
                  <a:srgbClr val="52240B"/>
                </a:solidFill>
                <a:latin typeface="Narkisim" pitchFamily="34" charset="-79"/>
                <a:cs typeface="Narkisim" pitchFamily="34" charset="-79"/>
              </a:rPr>
              <a:t>בוגרת מסע יעלים (</a:t>
            </a:r>
            <a:r>
              <a:rPr lang="he-IL" altLang="he-IL" sz="1800" b="1" dirty="0">
                <a:solidFill>
                  <a:srgbClr val="52240B"/>
                </a:solidFill>
                <a:latin typeface="Narkisim" pitchFamily="34" charset="-79"/>
                <a:cs typeface="Narkisim" pitchFamily="34" charset="-79"/>
              </a:rPr>
              <a:t>תשע"ג)</a:t>
            </a:r>
          </a:p>
          <a:p>
            <a:r>
              <a:rPr lang="he-IL" altLang="he-IL" b="1" dirty="0">
                <a:solidFill>
                  <a:srgbClr val="52240B"/>
                </a:solidFill>
                <a:latin typeface="Narkisim" pitchFamily="34" charset="-79"/>
                <a:cs typeface="Narkisim" pitchFamily="34" charset="-79"/>
              </a:rPr>
              <a:t>– תלמידה באולפן </a:t>
            </a:r>
            <a:r>
              <a:rPr lang="he-IL" altLang="he-IL" b="1" dirty="0" smtClean="0">
                <a:solidFill>
                  <a:srgbClr val="52240B"/>
                </a:solidFill>
                <a:latin typeface="Narkisim" pitchFamily="34" charset="-79"/>
                <a:cs typeface="Narkisim" pitchFamily="34" charset="-79"/>
              </a:rPr>
              <a:t>עציון </a:t>
            </a:r>
            <a:r>
              <a:rPr lang="he-IL" altLang="he-IL" sz="1800" b="1" dirty="0" smtClean="0">
                <a:solidFill>
                  <a:srgbClr val="52240B"/>
                </a:solidFill>
                <a:latin typeface="Narkisim" pitchFamily="34" charset="-79"/>
                <a:cs typeface="Narkisim" pitchFamily="34" charset="-79"/>
              </a:rPr>
              <a:t>(תשע"ד)</a:t>
            </a:r>
            <a:endParaRPr lang="he-IL" altLang="he-IL" sz="1800" b="1" dirty="0">
              <a:solidFill>
                <a:srgbClr val="52240B"/>
              </a:solidFill>
              <a:latin typeface="Narkisim" pitchFamily="34" charset="-79"/>
              <a:cs typeface="Narkisim" pitchFamily="34" charset="-79"/>
            </a:endParaRPr>
          </a:p>
        </p:txBody>
      </p:sp>
      <p:sp>
        <p:nvSpPr>
          <p:cNvPr id="7" name="TextBox 6"/>
          <p:cNvSpPr txBox="1"/>
          <p:nvPr/>
        </p:nvSpPr>
        <p:spPr>
          <a:xfrm rot="16200000">
            <a:off x="2843634" y="3108590"/>
            <a:ext cx="5816599" cy="640817"/>
          </a:xfrm>
          <a:prstGeom prst="rect">
            <a:avLst/>
          </a:prstGeom>
          <a:blipFill>
            <a:blip r:embed="rId6"/>
            <a:srcRect/>
            <a:tile tx="0" ty="0" sx="100000" sy="100000" flip="none" algn="tl"/>
          </a:blipFill>
        </p:spPr>
        <p:txBody>
          <a:bodyPr wrap="square" rtlCol="1">
            <a:spAutoFit/>
          </a:bodyPr>
          <a:lstStyle/>
          <a:p>
            <a:pPr>
              <a:defRPr/>
            </a:pPr>
            <a:endParaRPr lang="he-IL" dirty="0">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3" descr="PowerPoi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120"/>
            <a:ext cx="9071993" cy="690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8"/>
          <p:cNvSpPr txBox="1">
            <a:spLocks noChangeArrowheads="1"/>
          </p:cNvSpPr>
          <p:nvPr/>
        </p:nvSpPr>
        <p:spPr bwMode="auto">
          <a:xfrm>
            <a:off x="1104900" y="2133600"/>
            <a:ext cx="693420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he-IL" altLang="he-IL">
                <a:solidFill>
                  <a:srgbClr val="561715"/>
                </a:solidFill>
              </a:rPr>
              <a:t>טקס  פתיחת אולפן עציון</a:t>
            </a:r>
            <a:endParaRPr lang="en-US" altLang="he-IL">
              <a:solidFill>
                <a:srgbClr val="561715"/>
              </a:solidFill>
            </a:endParaRPr>
          </a:p>
        </p:txBody>
      </p:sp>
      <p:sp>
        <p:nvSpPr>
          <p:cNvPr id="9220" name="Text Box 9"/>
          <p:cNvSpPr txBox="1">
            <a:spLocks noChangeArrowheads="1"/>
          </p:cNvSpPr>
          <p:nvPr/>
        </p:nvSpPr>
        <p:spPr bwMode="auto">
          <a:xfrm>
            <a:off x="1371600" y="2759075"/>
            <a:ext cx="640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en-US" altLang="he-IL">
                <a:solidFill>
                  <a:srgbClr val="561715"/>
                </a:solidFill>
                <a:latin typeface="Times" pitchFamily="1" charset="0"/>
              </a:rPr>
              <a:t>CLICK HERE TO ADD SUBTITLE</a:t>
            </a:r>
            <a:endParaRPr lang="en-US" altLang="he-IL"/>
          </a:p>
        </p:txBody>
      </p:sp>
      <p:sp>
        <p:nvSpPr>
          <p:cNvPr id="9221" name="Text Box 10"/>
          <p:cNvSpPr txBox="1">
            <a:spLocks noChangeArrowheads="1"/>
          </p:cNvSpPr>
          <p:nvPr/>
        </p:nvSpPr>
        <p:spPr bwMode="auto">
          <a:xfrm>
            <a:off x="1333500" y="3810000"/>
            <a:ext cx="6477000" cy="91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en-US" altLang="he-IL" sz="1800">
                <a:solidFill>
                  <a:srgbClr val="561715"/>
                </a:solidFill>
                <a:latin typeface="Times" pitchFamily="1" charset="0"/>
              </a:rPr>
              <a:t>Click here to add text. Click here to add text. Click here to add text. Click here to add text. Click here to add text. Click here to add text.  Click here to add text. Click here to add text.</a:t>
            </a:r>
            <a:endParaRPr lang="en-US" altLang="he-IL" sz="1800">
              <a:solidFill>
                <a:srgbClr val="561715"/>
              </a:solidFill>
            </a:endParaRPr>
          </a:p>
        </p:txBody>
      </p:sp>
      <p:sp>
        <p:nvSpPr>
          <p:cNvPr id="9222" name="TextBox 2"/>
          <p:cNvSpPr txBox="1">
            <a:spLocks noChangeArrowheads="1"/>
          </p:cNvSpPr>
          <p:nvPr/>
        </p:nvSpPr>
        <p:spPr bwMode="auto">
          <a:xfrm>
            <a:off x="983544" y="764704"/>
            <a:ext cx="3976687" cy="461963"/>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he-IL" altLang="he-IL" b="1" dirty="0">
                <a:solidFill>
                  <a:srgbClr val="52240B"/>
                </a:solidFill>
                <a:latin typeface="Narkisim" pitchFamily="34" charset="-79"/>
                <a:cs typeface="Narkisim" pitchFamily="34" charset="-79"/>
              </a:rPr>
              <a:t> היום  הראשון ללימודים באולפן</a:t>
            </a:r>
          </a:p>
        </p:txBody>
      </p:sp>
      <p:pic>
        <p:nvPicPr>
          <p:cNvPr id="9223" name="תמונה 1"/>
          <p:cNvPicPr>
            <a:picLocks noChangeAspect="1"/>
          </p:cNvPicPr>
          <p:nvPr/>
        </p:nvPicPr>
        <p:blipFill>
          <a:blip r:embed="rId5">
            <a:extLst>
              <a:ext uri="{28A0092B-C50C-407E-A947-70E740481C1C}">
                <a14:useLocalDpi xmlns:a14="http://schemas.microsoft.com/office/drawing/2010/main" val="0"/>
              </a:ext>
            </a:extLst>
          </a:blip>
          <a:srcRect t="27191" r="9570" b="7207"/>
          <a:stretch>
            <a:fillRect/>
          </a:stretch>
        </p:blipFill>
        <p:spPr bwMode="auto">
          <a:xfrm>
            <a:off x="989012" y="1547502"/>
            <a:ext cx="7165975"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3" descr="PowerPoi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01600"/>
            <a:ext cx="9144000"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8"/>
          <p:cNvSpPr txBox="1">
            <a:spLocks noChangeArrowheads="1"/>
          </p:cNvSpPr>
          <p:nvPr/>
        </p:nvSpPr>
        <p:spPr bwMode="auto">
          <a:xfrm>
            <a:off x="1104900" y="2133600"/>
            <a:ext cx="693420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he-IL" altLang="he-IL">
                <a:solidFill>
                  <a:srgbClr val="561715"/>
                </a:solidFill>
              </a:rPr>
              <a:t>טקס  פתיחת אולפן עציון</a:t>
            </a:r>
            <a:endParaRPr lang="en-US" altLang="he-IL">
              <a:solidFill>
                <a:srgbClr val="561715"/>
              </a:solidFill>
            </a:endParaRPr>
          </a:p>
        </p:txBody>
      </p:sp>
      <p:sp>
        <p:nvSpPr>
          <p:cNvPr id="10244" name="Text Box 9"/>
          <p:cNvSpPr txBox="1">
            <a:spLocks noChangeArrowheads="1"/>
          </p:cNvSpPr>
          <p:nvPr/>
        </p:nvSpPr>
        <p:spPr bwMode="auto">
          <a:xfrm>
            <a:off x="1371600" y="2759075"/>
            <a:ext cx="640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en-US" altLang="he-IL">
                <a:solidFill>
                  <a:srgbClr val="561715"/>
                </a:solidFill>
                <a:latin typeface="Times" pitchFamily="1" charset="0"/>
              </a:rPr>
              <a:t>CLICK HERE TO ADD SUBTITLE</a:t>
            </a:r>
            <a:endParaRPr lang="en-US" altLang="he-IL"/>
          </a:p>
        </p:txBody>
      </p:sp>
      <p:sp>
        <p:nvSpPr>
          <p:cNvPr id="10245" name="Text Box 10"/>
          <p:cNvSpPr txBox="1">
            <a:spLocks noChangeArrowheads="1"/>
          </p:cNvSpPr>
          <p:nvPr/>
        </p:nvSpPr>
        <p:spPr bwMode="auto">
          <a:xfrm>
            <a:off x="1333500" y="3810000"/>
            <a:ext cx="6477000" cy="91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spcBef>
                <a:spcPct val="50000"/>
              </a:spcBef>
            </a:pPr>
            <a:r>
              <a:rPr lang="en-US" altLang="he-IL" sz="1800">
                <a:solidFill>
                  <a:srgbClr val="561715"/>
                </a:solidFill>
                <a:latin typeface="Times" pitchFamily="1" charset="0"/>
              </a:rPr>
              <a:t>Click here to add text. Click here to add text. Click here to add text. Click here to add text. Click here to add text. Click here to add text.  Click here to add text. Click here to add text.</a:t>
            </a:r>
            <a:endParaRPr lang="en-US" altLang="he-IL" sz="1800">
              <a:solidFill>
                <a:srgbClr val="561715"/>
              </a:solidFill>
            </a:endParaRPr>
          </a:p>
        </p:txBody>
      </p:sp>
      <p:sp>
        <p:nvSpPr>
          <p:cNvPr id="10246" name="TextBox 2"/>
          <p:cNvSpPr txBox="1">
            <a:spLocks noChangeArrowheads="1"/>
          </p:cNvSpPr>
          <p:nvPr/>
        </p:nvSpPr>
        <p:spPr bwMode="auto">
          <a:xfrm>
            <a:off x="1010063" y="620713"/>
            <a:ext cx="4426033" cy="461962"/>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l" rtl="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l" rtl="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l" rtl="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l" rtl="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he-IL" altLang="he-IL" b="1" dirty="0">
                <a:solidFill>
                  <a:srgbClr val="52240B"/>
                </a:solidFill>
                <a:latin typeface="Narkisim" pitchFamily="34" charset="-79"/>
                <a:cs typeface="Narkisim" pitchFamily="34" charset="-79"/>
              </a:rPr>
              <a:t> למידה פעילה </a:t>
            </a:r>
            <a:r>
              <a:rPr lang="he-IL" altLang="he-IL" b="1" dirty="0" smtClean="0">
                <a:solidFill>
                  <a:srgbClr val="52240B"/>
                </a:solidFill>
                <a:latin typeface="Narkisim" pitchFamily="34" charset="-79"/>
                <a:cs typeface="Narkisim" pitchFamily="34" charset="-79"/>
              </a:rPr>
              <a:t>/עבודה </a:t>
            </a:r>
            <a:r>
              <a:rPr lang="he-IL" altLang="he-IL" b="1" dirty="0">
                <a:solidFill>
                  <a:srgbClr val="52240B"/>
                </a:solidFill>
                <a:latin typeface="Narkisim" pitchFamily="34" charset="-79"/>
                <a:cs typeface="Narkisim" pitchFamily="34" charset="-79"/>
              </a:rPr>
              <a:t>בקבוצות </a:t>
            </a:r>
            <a:r>
              <a:rPr lang="he-IL" altLang="he-IL" b="1" dirty="0" smtClean="0">
                <a:solidFill>
                  <a:srgbClr val="52240B"/>
                </a:solidFill>
                <a:latin typeface="Narkisim" pitchFamily="34" charset="-79"/>
                <a:cs typeface="Narkisim" pitchFamily="34" charset="-79"/>
              </a:rPr>
              <a:t>דיון</a:t>
            </a:r>
            <a:endParaRPr lang="he-IL" altLang="he-IL" b="1" dirty="0">
              <a:solidFill>
                <a:srgbClr val="52240B"/>
              </a:solidFill>
              <a:latin typeface="Narkisim" pitchFamily="34" charset="-79"/>
              <a:cs typeface="Narkisim" pitchFamily="34" charset="-79"/>
            </a:endParaRPr>
          </a:p>
        </p:txBody>
      </p:sp>
      <p:pic>
        <p:nvPicPr>
          <p:cNvPr id="10247" name="תמונה 7"/>
          <p:cNvPicPr>
            <a:picLocks noChangeAspect="1"/>
          </p:cNvPicPr>
          <p:nvPr/>
        </p:nvPicPr>
        <p:blipFill>
          <a:blip r:embed="rId5">
            <a:extLst>
              <a:ext uri="{28A0092B-C50C-407E-A947-70E740481C1C}">
                <a14:useLocalDpi xmlns:a14="http://schemas.microsoft.com/office/drawing/2010/main" val="0"/>
              </a:ext>
            </a:extLst>
          </a:blip>
          <a:srcRect t="2975" b="17262"/>
          <a:stretch>
            <a:fillRect/>
          </a:stretch>
        </p:blipFill>
        <p:spPr bwMode="auto">
          <a:xfrm>
            <a:off x="1042988" y="1463675"/>
            <a:ext cx="709612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מצגת לטקס עציון">
  <a:themeElements>
    <a:clrScheme name="ערכת נושא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ערכת נושא Offic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he-IL"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he-IL"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ערכת נושא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רכת נושא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רכת נושא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רכת נושא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רכת נושא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רכת נושא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רכת נושא Offic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רכת נושא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רכת נושא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רכת נושא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רכת נושא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רכת נושא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D1D092D3-C5BE-419C-8038-B0913A7FEEB4}">
  <ds:schemaRefs>
    <ds:schemaRef ds:uri="http://schemas.microsoft.com/sharepoint/v3/contenttype/forms"/>
  </ds:schemaRefs>
</ds:datastoreItem>
</file>

<file path=customXml/itemProps2.xml><?xml version="1.0" encoding="utf-8"?>
<ds:datastoreItem xmlns:ds="http://schemas.openxmlformats.org/officeDocument/2006/customXml" ds:itemID="{3131A19B-AD8B-4DC9-B17D-578CD9D83A4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מצגת לטקס עציון</Template>
  <TotalTime>51</TotalTime>
  <Words>568</Words>
  <Application>Microsoft Office PowerPoint</Application>
  <PresentationFormat>‫הצגה על המסך (4:3)</PresentationFormat>
  <Paragraphs>60</Paragraphs>
  <Slides>11</Slides>
  <Notes>11</Notes>
  <HiddenSlides>0</HiddenSlides>
  <MMClips>0</MMClips>
  <ScaleCrop>false</ScaleCrop>
  <HeadingPairs>
    <vt:vector size="6" baseType="variant">
      <vt:variant>
        <vt:lpstr>ערכת נושא</vt:lpstr>
      </vt:variant>
      <vt:variant>
        <vt:i4>1</vt:i4>
      </vt:variant>
      <vt:variant>
        <vt:lpstr>שרתי OLE מוטבעים</vt:lpstr>
      </vt:variant>
      <vt:variant>
        <vt:i4>1</vt:i4>
      </vt:variant>
      <vt:variant>
        <vt:lpstr>כותרות שקופיות</vt:lpstr>
      </vt:variant>
      <vt:variant>
        <vt:i4>11</vt:i4>
      </vt:variant>
    </vt:vector>
  </HeadingPairs>
  <TitlesOfParts>
    <vt:vector size="13" baseType="lpstr">
      <vt:lpstr>מצגת לטקס עציון</vt:lpstr>
      <vt:lpstr>Chart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רועי דיין</dc:creator>
  <cp:lastModifiedBy>רועי דיין</cp:lastModifiedBy>
  <cp:revision>16</cp:revision>
  <dcterms:created xsi:type="dcterms:W3CDTF">2013-10-27T13:56:08Z</dcterms:created>
  <dcterms:modified xsi:type="dcterms:W3CDTF">2013-10-27T18:33:14Z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TC103795049990</vt:lpwstr>
  </property>
</Properties>
</file>