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71" r:id="rId11"/>
    <p:sldId id="274" r:id="rId12"/>
    <p:sldId id="275" r:id="rId13"/>
    <p:sldId id="277" r:id="rId14"/>
    <p:sldId id="278" r:id="rId15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C720BEF-CEC3-4248-8AA1-425C2002D48D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A43F5E-BE28-41CD-A9B7-41714C62381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28675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18576B-EEA2-493B-9FBE-ABA948CABD83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2B8B-C617-4D3C-B65A-0C3A187D9872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8627-980F-42CD-AA8C-DE843BE4CF9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41995-C1CF-4987-9B0C-348DB505D62A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EBFB-68B5-45A6-897F-1126EA735CB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56188-C6FF-4501-8EDC-7205C98A631E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C3867-E5D9-4297-B1B8-DBCF71E2160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49C1F-AA4B-4861-A1B2-A476388B5C1B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0D236-4792-44EE-B4EA-37628EA852D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79CD-10EA-40E4-B649-74CCA6F9A6ED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44DC-D4FE-446E-82A8-6276EAEF8CC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1B22D-2208-4BDF-A8D8-082BBA4BE34D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3BA9C-1701-41FE-AF4D-B52B094251F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D5B6-B755-4C90-B2C1-CCF8C2AE012E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7BFC-CB40-444A-AE35-20DBB4F5D55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3137A-6FA3-4CBF-BBF1-E29D56FBBDA5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5ACD2-028A-4CE8-818A-9F0965D05C0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173E-E3AD-4322-BD14-8E994ACB54F8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352A3-8135-403A-88D8-CE785B6546C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61D8E-218B-497F-95AC-29FB949B7600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715F1-E4F7-429E-A442-3BA87D9A1B0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AB075-52FD-4AA6-ACE5-CB548EA1EE9A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35BF-F817-48D4-88C2-40375048D3F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F987B5-573F-495E-86F9-48172849959D}" type="datetime8">
              <a:rPr lang="he-IL"/>
              <a:pPr>
                <a:defRPr/>
              </a:pPr>
              <a:t>04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9E5930-62F0-42E8-97D9-EB615977880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6000" smtClean="0"/>
              <a:t>תואר הפועל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 rtlCol="1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e-IL" dirty="0" smtClean="0"/>
              <a:t>פעילות כיתתית – אולפן רעננה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355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333375"/>
            <a:ext cx="4176712" cy="627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457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88913"/>
            <a:ext cx="7620000" cy="642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560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576263"/>
            <a:ext cx="7620000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92150"/>
            <a:ext cx="76200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76250"/>
            <a:ext cx="76200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5362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052513"/>
            <a:ext cx="762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6386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981075"/>
            <a:ext cx="7620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7410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620713"/>
            <a:ext cx="571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8434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692150"/>
            <a:ext cx="7620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19458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692150"/>
            <a:ext cx="762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048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908050"/>
            <a:ext cx="7620000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1506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7620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pic>
        <p:nvPicPr>
          <p:cNvPr id="22530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836613"/>
            <a:ext cx="7620000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</Words>
  <Application>Microsoft Office PowerPoint</Application>
  <PresentationFormat>On-screen Show (4:3)</PresentationFormat>
  <Paragraphs>3</Paragraphs>
  <Slides>14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תבנית עיצוב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8" baseType="lpstr">
      <vt:lpstr>Calibri</vt:lpstr>
      <vt:lpstr>Arial</vt:lpstr>
      <vt:lpstr>Times New Roman</vt:lpstr>
      <vt:lpstr>ערכת נושא Office</vt:lpstr>
      <vt:lpstr>תואר הפועל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</vt:vector>
  </TitlesOfParts>
  <Company>Amdocs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תואר הפועל</dc:title>
  <dc:creator>Oshra</dc:creator>
  <cp:lastModifiedBy>hnu3675</cp:lastModifiedBy>
  <cp:revision>2</cp:revision>
  <dcterms:created xsi:type="dcterms:W3CDTF">2012-05-14T09:39:53Z</dcterms:created>
  <dcterms:modified xsi:type="dcterms:W3CDTF">2012-07-04T10:12:08Z</dcterms:modified>
</cp:coreProperties>
</file>