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71" r:id="rId2"/>
    <p:sldId id="285" r:id="rId3"/>
    <p:sldId id="282" r:id="rId4"/>
    <p:sldId id="274" r:id="rId5"/>
    <p:sldId id="276" r:id="rId6"/>
    <p:sldId id="284" r:id="rId7"/>
    <p:sldId id="27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48E3-FD94-42C5-962D-F6672B7CAC47}" type="datetimeFigureOut">
              <a:rPr lang="he-IL" smtClean="0"/>
              <a:pPr/>
              <a:t>כ"ו/אלול/תשע"ט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D4F3-1247-43B3-9E36-29B08350611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85" b="6933"/>
          <a:stretch>
            <a:fillRect/>
          </a:stretch>
        </p:blipFill>
        <p:spPr bwMode="auto">
          <a:xfrm>
            <a:off x="-262636" y="0"/>
            <a:ext cx="9548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645024"/>
            <a:ext cx="828092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cs typeface="+mj-cs"/>
              </a:rPr>
              <a:t>כתובת </a:t>
            </a:r>
            <a:r>
              <a:rPr lang="he-IL" b="1" dirty="0">
                <a:cs typeface="+mj-cs"/>
              </a:rPr>
              <a:t>האתר:</a:t>
            </a:r>
          </a:p>
          <a:p>
            <a:pPr algn="ctr"/>
            <a:r>
              <a:rPr lang="he-IL" b="1" dirty="0">
                <a:cs typeface="+mj-cs"/>
              </a:rPr>
              <a:t> </a:t>
            </a:r>
            <a:endParaRPr lang="en-US" b="1" dirty="0" smtClean="0">
              <a:cs typeface="+mj-cs"/>
            </a:endParaRPr>
          </a:p>
          <a:p>
            <a:pPr algn="ctr"/>
            <a:r>
              <a:rPr lang="en-US" sz="4000" b="1" dirty="0">
                <a:cs typeface="+mj-cs"/>
              </a:rPr>
              <a:t>ae.lms.education.gov.il</a:t>
            </a:r>
          </a:p>
          <a:p>
            <a:pPr algn="ctr"/>
            <a:endParaRPr lang="en-US" sz="4000" b="1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80672"/>
            <a:ext cx="828092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cs typeface="+mj-cs"/>
              </a:rPr>
              <a:t>                                    אפשר </a:t>
            </a:r>
            <a:r>
              <a:rPr lang="he-IL" b="1" dirty="0">
                <a:cs typeface="+mj-cs"/>
              </a:rPr>
              <a:t>גם לחפש ב-   </a:t>
            </a:r>
          </a:p>
          <a:p>
            <a:pPr algn="ctr"/>
            <a:r>
              <a:rPr lang="he-IL" b="1" dirty="0">
                <a:cs typeface="+mj-cs"/>
              </a:rPr>
              <a:t>				</a:t>
            </a:r>
          </a:p>
          <a:p>
            <a:pPr algn="ctr"/>
            <a:r>
              <a:rPr lang="he-IL" b="1" dirty="0" err="1" smtClean="0">
                <a:solidFill>
                  <a:schemeClr val="accent6"/>
                </a:solidFill>
                <a:cs typeface="+mj-cs"/>
              </a:rPr>
              <a:t>מוודל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 </a:t>
            </a:r>
            <a:r>
              <a:rPr lang="he-IL" b="1" dirty="0">
                <a:solidFill>
                  <a:schemeClr val="accent6"/>
                </a:solidFill>
                <a:cs typeface="+mj-cs"/>
              </a:rPr>
              <a:t>חינוך 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מבוגרים</a:t>
            </a:r>
            <a:r>
              <a:rPr lang="he-IL" b="1" dirty="0" smtClean="0">
                <a:cs typeface="+mj-cs"/>
              </a:rPr>
              <a:t> </a:t>
            </a:r>
            <a:r>
              <a:rPr lang="he-IL" b="1" dirty="0">
                <a:cs typeface="+mj-cs"/>
              </a:rPr>
              <a:t>או 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ניהול </a:t>
            </a:r>
            <a:r>
              <a:rPr lang="he-IL" b="1" dirty="0">
                <a:solidFill>
                  <a:schemeClr val="accent6"/>
                </a:solidFill>
                <a:cs typeface="+mj-cs"/>
              </a:rPr>
              <a:t>למידה חינוך 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מבוגרים</a:t>
            </a:r>
          </a:p>
          <a:p>
            <a:pPr algn="ctr"/>
            <a:endParaRPr lang="he-IL" b="1" dirty="0" smtClean="0">
              <a:solidFill>
                <a:schemeClr val="accent6"/>
              </a:solidFill>
              <a:cs typeface="+mj-cs"/>
            </a:endParaRPr>
          </a:p>
          <a:p>
            <a:pPr algn="ctr"/>
            <a:endParaRPr lang="he-IL" b="1" dirty="0"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57192"/>
            <a:ext cx="1584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3u2799\Downloads\20190103_0817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9863" r="11918"/>
          <a:stretch/>
        </p:blipFill>
        <p:spPr bwMode="auto">
          <a:xfrm>
            <a:off x="558041" y="364704"/>
            <a:ext cx="7665929" cy="61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הסבר חץ למעלה 3"/>
          <p:cNvSpPr/>
          <p:nvPr/>
        </p:nvSpPr>
        <p:spPr>
          <a:xfrm>
            <a:off x="4391005" y="2060848"/>
            <a:ext cx="2419829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האגף לחינוך מבוגרים</a:t>
            </a:r>
            <a:endParaRPr lang="he-IL" dirty="0"/>
          </a:p>
        </p:txBody>
      </p:sp>
      <p:sp>
        <p:nvSpPr>
          <p:cNvPr id="5" name="אליפסה 4"/>
          <p:cNvSpPr/>
          <p:nvPr/>
        </p:nvSpPr>
        <p:spPr>
          <a:xfrm>
            <a:off x="5251282" y="1484784"/>
            <a:ext cx="699273" cy="5760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1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71221"/>
            <a:ext cx="3600333" cy="406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חץ ימינה 4"/>
          <p:cNvSpPr/>
          <p:nvPr/>
        </p:nvSpPr>
        <p:spPr>
          <a:xfrm>
            <a:off x="2357400" y="2564904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חץ ימינה 5"/>
          <p:cNvSpPr/>
          <p:nvPr/>
        </p:nvSpPr>
        <p:spPr>
          <a:xfrm>
            <a:off x="2357400" y="3718251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חץ ימינה 6"/>
          <p:cNvSpPr/>
          <p:nvPr/>
        </p:nvSpPr>
        <p:spPr>
          <a:xfrm>
            <a:off x="2375756" y="4725144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564904"/>
            <a:ext cx="161967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prstClr val="black"/>
                </a:solidFill>
                <a:cs typeface="Arial"/>
              </a:rPr>
              <a:t>מספר תעודת זהות </a:t>
            </a:r>
            <a:endParaRPr lang="he-IL" sz="14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514" y="2488250"/>
            <a:ext cx="3600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cs typeface="Arial"/>
              </a:rPr>
              <a:t>1</a:t>
            </a:r>
            <a:endParaRPr lang="he-IL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3672374"/>
            <a:ext cx="161967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prstClr val="black"/>
                </a:solidFill>
                <a:cs typeface="Arial"/>
              </a:rPr>
              <a:t>מספר תעודת זהות </a:t>
            </a:r>
            <a:endParaRPr lang="he-IL" sz="14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988" y="3603793"/>
            <a:ext cx="3600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cs typeface="Arial"/>
              </a:rPr>
              <a:t>2</a:t>
            </a:r>
            <a:endParaRPr lang="he-IL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450" y="4725144"/>
            <a:ext cx="3600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cs typeface="Arial"/>
              </a:rPr>
              <a:t>3</a:t>
            </a:r>
            <a:endParaRPr lang="he-IL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15" t="11412" r="13975" b="23771"/>
          <a:stretch>
            <a:fillRect/>
          </a:stretch>
        </p:blipFill>
        <p:spPr bwMode="auto">
          <a:xfrm>
            <a:off x="-355429" y="0"/>
            <a:ext cx="9588311" cy="70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אליפסה 4"/>
          <p:cNvSpPr/>
          <p:nvPr/>
        </p:nvSpPr>
        <p:spPr>
          <a:xfrm>
            <a:off x="6516216" y="4581128"/>
            <a:ext cx="1800200" cy="108012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למטה 5"/>
          <p:cNvSpPr/>
          <p:nvPr/>
        </p:nvSpPr>
        <p:spPr>
          <a:xfrm>
            <a:off x="7092280" y="3573016"/>
            <a:ext cx="288032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4139952" y="3212976"/>
            <a:ext cx="4680520" cy="36933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קליק על "הכיתה של ...." ונכנסים לאתר הכיתה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כתובת אתר האולפן</a:t>
            </a:r>
            <a:endParaRPr lang="he-IL" sz="5400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85" b="6933"/>
          <a:stretch>
            <a:fillRect/>
          </a:stretch>
        </p:blipFill>
        <p:spPr bwMode="auto">
          <a:xfrm>
            <a:off x="3923928" y="1916832"/>
            <a:ext cx="3454394" cy="2481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11560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n-cs"/>
              </a:rPr>
              <a:t>ae</a:t>
            </a:r>
            <a:r>
              <a:rPr lang="en-US" sz="6000" b="1" dirty="0" smtClean="0">
                <a:latin typeface="+mj-lt"/>
                <a:ea typeface="+mj-ea"/>
              </a:rPr>
              <a:t>.</a:t>
            </a:r>
            <a:r>
              <a:rPr lang="en-US" sz="6000" b="1" dirty="0" err="1" smtClean="0">
                <a:latin typeface="+mj-lt"/>
                <a:ea typeface="+mj-ea"/>
              </a:rPr>
              <a:t>lms.education.gov.il</a:t>
            </a:r>
            <a:endParaRPr kumimoji="0" lang="he-IL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pic>
        <p:nvPicPr>
          <p:cNvPr id="6" name="תמונה 5" descr="static_qr_code_without_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85" b="6933"/>
          <a:stretch>
            <a:fillRect/>
          </a:stretch>
        </p:blipFill>
        <p:spPr bwMode="auto">
          <a:xfrm>
            <a:off x="-262636" y="0"/>
            <a:ext cx="9548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645024"/>
            <a:ext cx="828092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cs typeface="+mj-cs"/>
              </a:rPr>
              <a:t>כתובת </a:t>
            </a:r>
            <a:r>
              <a:rPr lang="he-IL" b="1" dirty="0">
                <a:cs typeface="+mj-cs"/>
              </a:rPr>
              <a:t>האתר:</a:t>
            </a:r>
          </a:p>
          <a:p>
            <a:pPr algn="ctr"/>
            <a:r>
              <a:rPr lang="he-IL" b="1" dirty="0">
                <a:cs typeface="+mj-cs"/>
              </a:rPr>
              <a:t> </a:t>
            </a:r>
            <a:endParaRPr lang="en-US" b="1" dirty="0" smtClean="0">
              <a:cs typeface="+mj-cs"/>
            </a:endParaRPr>
          </a:p>
          <a:p>
            <a:pPr algn="ctr"/>
            <a:r>
              <a:rPr lang="en-US" sz="4000" b="1" dirty="0">
                <a:cs typeface="+mj-cs"/>
              </a:rPr>
              <a:t>ae.lms.education.gov.il</a:t>
            </a:r>
          </a:p>
          <a:p>
            <a:pPr algn="ctr"/>
            <a:endParaRPr lang="en-US" sz="4000" b="1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80672"/>
            <a:ext cx="828092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cs typeface="+mj-cs"/>
              </a:rPr>
              <a:t>                                    אפשר </a:t>
            </a:r>
            <a:r>
              <a:rPr lang="he-IL" b="1" dirty="0">
                <a:cs typeface="+mj-cs"/>
              </a:rPr>
              <a:t>גם לחפש ב-   </a:t>
            </a:r>
          </a:p>
          <a:p>
            <a:pPr algn="ctr"/>
            <a:r>
              <a:rPr lang="he-IL" b="1" dirty="0">
                <a:cs typeface="+mj-cs"/>
              </a:rPr>
              <a:t>				</a:t>
            </a:r>
          </a:p>
          <a:p>
            <a:pPr algn="ctr"/>
            <a:r>
              <a:rPr lang="he-IL" b="1" dirty="0" err="1" smtClean="0">
                <a:solidFill>
                  <a:schemeClr val="accent6"/>
                </a:solidFill>
                <a:cs typeface="+mj-cs"/>
              </a:rPr>
              <a:t>מוודל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 </a:t>
            </a:r>
            <a:r>
              <a:rPr lang="he-IL" b="1" dirty="0">
                <a:solidFill>
                  <a:schemeClr val="accent6"/>
                </a:solidFill>
                <a:cs typeface="+mj-cs"/>
              </a:rPr>
              <a:t>חינוך 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מבוגרים</a:t>
            </a:r>
            <a:r>
              <a:rPr lang="he-IL" b="1" dirty="0" smtClean="0">
                <a:cs typeface="+mj-cs"/>
              </a:rPr>
              <a:t> </a:t>
            </a:r>
            <a:r>
              <a:rPr lang="he-IL" b="1" dirty="0">
                <a:cs typeface="+mj-cs"/>
              </a:rPr>
              <a:t>או 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ניהול </a:t>
            </a:r>
            <a:r>
              <a:rPr lang="he-IL" b="1" dirty="0">
                <a:solidFill>
                  <a:schemeClr val="accent6"/>
                </a:solidFill>
                <a:cs typeface="+mj-cs"/>
              </a:rPr>
              <a:t>למידה חינוך </a:t>
            </a:r>
            <a:r>
              <a:rPr lang="he-IL" b="1" dirty="0" smtClean="0">
                <a:solidFill>
                  <a:schemeClr val="accent6"/>
                </a:solidFill>
                <a:cs typeface="+mj-cs"/>
              </a:rPr>
              <a:t>מבוגרים</a:t>
            </a:r>
          </a:p>
          <a:p>
            <a:pPr algn="ctr"/>
            <a:endParaRPr lang="he-IL" b="1" dirty="0" smtClean="0">
              <a:solidFill>
                <a:schemeClr val="accent6"/>
              </a:solidFill>
              <a:cs typeface="+mj-cs"/>
            </a:endParaRPr>
          </a:p>
          <a:p>
            <a:pPr algn="ctr"/>
            <a:endParaRPr lang="he-IL" b="1" dirty="0"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57192"/>
            <a:ext cx="1584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אליפסה 8"/>
          <p:cNvSpPr/>
          <p:nvPr/>
        </p:nvSpPr>
        <p:spPr>
          <a:xfrm>
            <a:off x="323528" y="1484784"/>
            <a:ext cx="720080" cy="504056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למטה 9"/>
          <p:cNvSpPr/>
          <p:nvPr/>
        </p:nvSpPr>
        <p:spPr>
          <a:xfrm>
            <a:off x="539552" y="836712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37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6" r="1751"/>
          <a:stretch>
            <a:fillRect/>
          </a:stretch>
        </p:blipFill>
        <p:spPr bwMode="auto">
          <a:xfrm>
            <a:off x="-27164" y="404664"/>
            <a:ext cx="919385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חץ ימינה 4"/>
          <p:cNvSpPr/>
          <p:nvPr/>
        </p:nvSpPr>
        <p:spPr>
          <a:xfrm>
            <a:off x="2123728" y="3140968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חץ ימינה 5"/>
          <p:cNvSpPr/>
          <p:nvPr/>
        </p:nvSpPr>
        <p:spPr>
          <a:xfrm>
            <a:off x="2123728" y="3645024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חץ ימינה 6"/>
          <p:cNvSpPr/>
          <p:nvPr/>
        </p:nvSpPr>
        <p:spPr>
          <a:xfrm>
            <a:off x="1691680" y="4365104"/>
            <a:ext cx="100811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68960"/>
            <a:ext cx="161967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prstClr val="black"/>
                </a:solidFill>
                <a:cs typeface="Arial"/>
              </a:rPr>
              <a:t>מספר תעודת זהות </a:t>
            </a:r>
            <a:endParaRPr lang="he-IL" sz="14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068960"/>
            <a:ext cx="3600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cs typeface="Arial"/>
              </a:rPr>
              <a:t>1</a:t>
            </a:r>
            <a:endParaRPr lang="he-IL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3016"/>
            <a:ext cx="161967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prstClr val="black"/>
                </a:solidFill>
                <a:cs typeface="Arial"/>
              </a:rPr>
              <a:t>מספר תעודת זהות </a:t>
            </a:r>
            <a:endParaRPr lang="he-IL" sz="14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573016"/>
            <a:ext cx="3600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cs typeface="Arial"/>
              </a:rPr>
              <a:t>2</a:t>
            </a:r>
            <a:endParaRPr lang="he-IL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4221088"/>
            <a:ext cx="3600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cs typeface="Arial"/>
              </a:rPr>
              <a:t>3</a:t>
            </a:r>
            <a:endParaRPr lang="he-IL" dirty="0">
              <a:solidFill>
                <a:prstClr val="black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50</Words>
  <Application>Microsoft Office PowerPoint</Application>
  <PresentationFormat>‫הצגה על המסך (4:3)</PresentationFormat>
  <Paragraphs>26</Paragraphs>
  <Slides>7</Slides>
  <Notes>0</Notes>
  <HiddenSlides>2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כתובת אתר האולפן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כתובת האתר:</dc:title>
  <dc:creator>Udi</dc:creator>
  <cp:lastModifiedBy>Student</cp:lastModifiedBy>
  <cp:revision>35</cp:revision>
  <dcterms:created xsi:type="dcterms:W3CDTF">2015-01-04T17:24:56Z</dcterms:created>
  <dcterms:modified xsi:type="dcterms:W3CDTF">2019-09-26T06:01:38Z</dcterms:modified>
</cp:coreProperties>
</file>