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96" r:id="rId1"/>
  </p:sldMasterIdLst>
  <p:notesMasterIdLst>
    <p:notesMasterId r:id="rId13"/>
  </p:notesMasterIdLst>
  <p:sldIdLst>
    <p:sldId id="256" r:id="rId2"/>
    <p:sldId id="265" r:id="rId3"/>
    <p:sldId id="257" r:id="rId4"/>
    <p:sldId id="258" r:id="rId5"/>
    <p:sldId id="262" r:id="rId6"/>
    <p:sldId id="263" r:id="rId7"/>
    <p:sldId id="259" r:id="rId8"/>
    <p:sldId id="260" r:id="rId9"/>
    <p:sldId id="264" r:id="rId10"/>
    <p:sldId id="266" r:id="rId11"/>
    <p:sldId id="267" r:id="rId12"/>
  </p:sldIdLst>
  <p:sldSz cx="9144000" cy="6858000" type="screen4x3"/>
  <p:notesSz cx="6858000" cy="9144000"/>
  <p:defaultTextStyle>
    <a:defPPr>
      <a:defRPr lang="he-IL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79" autoAdjust="0"/>
    <p:restoredTop sz="94676" autoAdjust="0"/>
  </p:normalViewPr>
  <p:slideViewPr>
    <p:cSldViewPr>
      <p:cViewPr>
        <p:scale>
          <a:sx n="110" d="100"/>
          <a:sy n="110" d="100"/>
        </p:scale>
        <p:origin x="-8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8054FEF5-BD08-4570-B68C-7A221E8093B1}" type="datetimeFigureOut">
              <a:rPr lang="he-IL"/>
              <a:pPr>
                <a:defRPr/>
              </a:pPr>
              <a:t>כ"ד אדר תשע"ב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pPr lvl="0"/>
            <a:endParaRPr lang="he-IL" noProof="0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 noProof="0" smtClean="0"/>
              <a:t>לחץ כדי לערוך סגנונות טקסט של תבנית בסיס</a:t>
            </a:r>
          </a:p>
          <a:p>
            <a:pPr lvl="1"/>
            <a:r>
              <a:rPr lang="he-IL" noProof="0" smtClean="0"/>
              <a:t>רמה שנייה</a:t>
            </a:r>
          </a:p>
          <a:p>
            <a:pPr lvl="2"/>
            <a:r>
              <a:rPr lang="he-IL" noProof="0" smtClean="0"/>
              <a:t>רמה שלישית</a:t>
            </a:r>
          </a:p>
          <a:p>
            <a:pPr lvl="3"/>
            <a:r>
              <a:rPr lang="he-IL" noProof="0" smtClean="0"/>
              <a:t>רמה רביעית</a:t>
            </a:r>
          </a:p>
          <a:p>
            <a:pPr lvl="4"/>
            <a:r>
              <a:rPr lang="he-IL" noProof="0" smtClean="0"/>
              <a:t>רמה חמישית</a:t>
            </a:r>
            <a:endParaRPr lang="he-IL" noProof="0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6A9E5766-83F1-45C1-BFEB-D809CA1C287B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640005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מציין מיקום של הערו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he-IL" smtClean="0"/>
          </a:p>
        </p:txBody>
      </p:sp>
      <p:sp>
        <p:nvSpPr>
          <p:cNvPr id="15363" name="מציין מיקום של מספר שקופית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5341AA0-6F92-47F9-9E08-4C9A363B2B87}" type="slidenum">
              <a:rPr lang="he-IL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he-I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9F6946-78E9-4313-8885-4BAB984A9825}" type="datetimeFigureOut">
              <a:rPr lang="he-IL"/>
              <a:pPr>
                <a:defRPr/>
              </a:pPr>
              <a:t>כ"ד אדר תשע"ב</a:t>
            </a:fld>
            <a:endParaRPr lang="he-IL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293C0-6EB1-4818-AAD5-85FA4C2716D2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518B8B-DE6C-4DF6-9A08-E0FEF7BA75E6}" type="datetimeFigureOut">
              <a:rPr lang="he-IL"/>
              <a:pPr>
                <a:defRPr/>
              </a:pPr>
              <a:t>כ"ד אדר תשע"ב</a:t>
            </a:fld>
            <a:endParaRPr lang="he-IL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95A75-1D76-40FC-B834-7BD63237A651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CE6C20-6CE0-47E7-A7C4-3D9B82027810}" type="datetimeFigureOut">
              <a:rPr lang="he-IL"/>
              <a:pPr>
                <a:defRPr/>
              </a:pPr>
              <a:t>כ"ד אדר תשע"ב</a:t>
            </a:fld>
            <a:endParaRPr lang="he-IL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A4DAA-324F-4123-B2A6-451038245E52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FCF4A7-609A-41C3-93E6-847B6F21B13A}" type="datetimeFigureOut">
              <a:rPr lang="he-IL"/>
              <a:pPr>
                <a:defRPr/>
              </a:pPr>
              <a:t>כ"ד אדר תשע"ב</a:t>
            </a:fld>
            <a:endParaRPr lang="he-IL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739E9-71D1-4C6A-8A76-0684A5CB1944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342304-62F9-4E02-BAD6-E7E75C0F9962}" type="datetimeFigureOut">
              <a:rPr lang="he-IL"/>
              <a:pPr>
                <a:defRPr/>
              </a:pPr>
              <a:t>כ"ד אדר תשע"ב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3352BF-5F3F-4EA0-AB1E-5D99A790C56A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5946AE-3AB9-4A42-A814-B9304967AEFC}" type="datetimeFigureOut">
              <a:rPr lang="he-IL"/>
              <a:pPr>
                <a:defRPr/>
              </a:pPr>
              <a:t>כ"ד אדר תשע"ב</a:t>
            </a:fld>
            <a:endParaRPr lang="he-IL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7A6788-3EEF-4D3C-B12C-33095582C0DE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31EA91-C6F1-459C-8293-9C9DF0E47BC0}" type="datetimeFigureOut">
              <a:rPr lang="he-IL"/>
              <a:pPr>
                <a:defRPr/>
              </a:pPr>
              <a:t>כ"ד אדר תשע"ב</a:t>
            </a:fld>
            <a:endParaRPr lang="he-IL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0342D-CB0A-4203-A85A-4FA888DE79CF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459400-3452-4F09-AA3D-BF5B14A2F82E}" type="datetimeFigureOut">
              <a:rPr lang="he-IL"/>
              <a:pPr>
                <a:defRPr/>
              </a:pPr>
              <a:t>כ"ד אדר תשע"ב</a:t>
            </a:fld>
            <a:endParaRPr lang="he-IL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4259D6-9FD3-43B3-8B1C-2B2D5BBA7F69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42A00-3A52-4BAA-B905-9B9342EF6DD0}" type="datetimeFigureOut">
              <a:rPr lang="he-IL"/>
              <a:pPr>
                <a:defRPr/>
              </a:pPr>
              <a:t>כ"ד אדר תשע"ב</a:t>
            </a:fld>
            <a:endParaRPr lang="he-IL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9FCD71-9944-4555-A559-783B800FC69B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EBC3BE-17E2-48AC-A532-19722DEA75CB}" type="datetimeFigureOut">
              <a:rPr lang="he-IL"/>
              <a:pPr>
                <a:defRPr/>
              </a:pPr>
              <a:t>כ"ד אדר תשע"ב</a:t>
            </a:fld>
            <a:endParaRPr lang="he-IL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8E2AF-460D-4CB2-90D3-B3B8074F60F2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he-IL" noProof="0" smtClean="0"/>
              <a:t>לחץ על הסמל כדי להוסיף תמונה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9038DC-328C-4CD7-ADEB-94ADFEACEB13}" type="datetimeFigureOut">
              <a:rPr lang="he-IL"/>
              <a:pPr>
                <a:defRPr/>
              </a:pPr>
              <a:t>כ"ד אדר תשע"ב</a:t>
            </a:fld>
            <a:endParaRPr lang="he-IL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E3E8D0-0C13-45D1-A9F4-7CBF68E82081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he-IL" smtClean="0"/>
              <a:t>לחץ כדי לערוך סגנון כותרת של תבנית בסיס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8B8FA04-A759-4CE6-8DA1-29A53F711F09}" type="datetimeFigureOut">
              <a:rPr lang="he-IL"/>
              <a:pPr>
                <a:defRPr/>
              </a:pPr>
              <a:t>כ"ד אדר תשע"ב</a:t>
            </a:fld>
            <a:endParaRPr lang="he-IL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DCA2157-F218-4B15-9A76-0C075B1CB9B6}" type="slidenum">
              <a:rPr lang="he-IL"/>
              <a:pPr>
                <a:defRPr/>
              </a:pPr>
              <a:t>‹#›</a:t>
            </a:fld>
            <a:endParaRPr lang="he-IL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7" r:id="rId2"/>
    <p:sldLayoutId id="2147483709" r:id="rId3"/>
    <p:sldLayoutId id="2147483706" r:id="rId4"/>
    <p:sldLayoutId id="2147483705" r:id="rId5"/>
    <p:sldLayoutId id="2147483704" r:id="rId6"/>
    <p:sldLayoutId id="2147483703" r:id="rId7"/>
    <p:sldLayoutId id="2147483702" r:id="rId8"/>
    <p:sldLayoutId id="2147483710" r:id="rId9"/>
    <p:sldLayoutId id="2147483701" r:id="rId10"/>
    <p:sldLayoutId id="2147483700" r:id="rId11"/>
  </p:sldLayoutIdLst>
  <p:txStyles>
    <p:titleStyle>
      <a:lvl1pPr algn="l" rtl="1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1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Arial" charset="0"/>
        </a:defRPr>
      </a:lvl2pPr>
      <a:lvl3pPr algn="l" rtl="1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Arial" charset="0"/>
        </a:defRPr>
      </a:lvl3pPr>
      <a:lvl4pPr algn="l" rtl="1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Arial" charset="0"/>
        </a:defRPr>
      </a:lvl4pPr>
      <a:lvl5pPr algn="l" rtl="1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Arial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Arial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Arial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Arial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Arial" charset="0"/>
        </a:defRPr>
      </a:lvl9pPr>
    </p:titleStyle>
    <p:bodyStyle>
      <a:lvl1pPr marL="273050" indent="-273050" algn="r" rtl="1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r" rtl="1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r" rtl="1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r" rtl="1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r" rtl="1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ideo" Target="http://www.youtube.com/v/Km3JWG2LgRY?version=3&amp;hl=iw_IL" TargetMode="External"/><Relationship Id="rId4" Type="http://schemas.openxmlformats.org/officeDocument/2006/relationships/slide" Target="slide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42925" y="1347788"/>
            <a:ext cx="7851648" cy="18288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he-IL" dirty="0" smtClean="0"/>
              <a:t>ירושלים</a:t>
            </a:r>
            <a:endParaRPr lang="he-IL" dirty="0"/>
          </a:p>
        </p:txBody>
      </p:sp>
      <p:sp>
        <p:nvSpPr>
          <p:cNvPr id="14338" name="כותרת משנה 2"/>
          <p:cNvSpPr>
            <a:spLocks noGrp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/>
            <a:r>
              <a:rPr lang="he-IL" smtClean="0"/>
              <a:t>עורכת יעל מידן</a:t>
            </a: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4" name="Km3JWG2LgRY?version=3&amp;hl=iw_IL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475656" y="1844824"/>
            <a:ext cx="6624736" cy="4481648"/>
          </a:xfrm>
          <a:prstGeom prst="rect">
            <a:avLst/>
          </a:prstGeom>
        </p:spPr>
      </p:pic>
      <p:sp>
        <p:nvSpPr>
          <p:cNvPr id="5" name="לחצן פעולה: קדימה או הבא 4">
            <a:hlinkClick r:id="rId4" action="ppaction://hlinksldjump" highlightClick="1"/>
          </p:cNvPr>
          <p:cNvSpPr/>
          <p:nvPr/>
        </p:nvSpPr>
        <p:spPr>
          <a:xfrm>
            <a:off x="8604448" y="6165304"/>
            <a:ext cx="339488" cy="32233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812395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4" name="מציין מיקום תוכן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1700808"/>
            <a:ext cx="3810000" cy="2743200"/>
          </a:xfrm>
        </p:spPr>
      </p:pic>
      <p:sp>
        <p:nvSpPr>
          <p:cNvPr id="5" name="גל 4"/>
          <p:cNvSpPr/>
          <p:nvPr/>
        </p:nvSpPr>
        <p:spPr>
          <a:xfrm>
            <a:off x="539552" y="4581128"/>
            <a:ext cx="3240360" cy="1649601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800" dirty="0" smtClean="0">
                <a:solidFill>
                  <a:srgbClr val="FFFF00"/>
                </a:solidFill>
              </a:rPr>
              <a:t>תודה רבה</a:t>
            </a:r>
            <a:endParaRPr lang="he-IL" sz="2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05271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95536" y="764704"/>
            <a:ext cx="8229600" cy="1143000"/>
          </a:xfrm>
        </p:spPr>
        <p:txBody>
          <a:bodyPr/>
          <a:lstStyle/>
          <a:p>
            <a:pPr algn="ctr"/>
            <a:r>
              <a:rPr lang="he-IL" dirty="0" smtClean="0"/>
              <a:t>תוכן העניינים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sz="3600" dirty="0" smtClean="0">
                <a:hlinkClick r:id="rId2" action="ppaction://hlinksldjump"/>
              </a:rPr>
              <a:t>ירושלים ודוד המלך</a:t>
            </a:r>
            <a:endParaRPr lang="he-IL" sz="3600" dirty="0" smtClean="0"/>
          </a:p>
          <a:p>
            <a:r>
              <a:rPr lang="he-IL" sz="3600" dirty="0" smtClean="0">
                <a:hlinkClick r:id="rId3" action="ppaction://hlinksldjump"/>
              </a:rPr>
              <a:t>המקומות הקדושים בירושלים</a:t>
            </a:r>
            <a:endParaRPr lang="he-IL" sz="3600" dirty="0" smtClean="0"/>
          </a:p>
          <a:p>
            <a:r>
              <a:rPr lang="he-IL" sz="3600" dirty="0" smtClean="0"/>
              <a:t>מבנה העיר</a:t>
            </a:r>
          </a:p>
          <a:p>
            <a:r>
              <a:rPr lang="he-IL" sz="3600" dirty="0" smtClean="0"/>
              <a:t>ירושלים במלחמת השחרור</a:t>
            </a:r>
          </a:p>
          <a:p>
            <a:r>
              <a:rPr lang="he-IL" sz="3600" dirty="0" smtClean="0"/>
              <a:t>אתרים בירושלים</a:t>
            </a:r>
            <a:endParaRPr lang="he-IL" sz="3600" dirty="0"/>
          </a:p>
        </p:txBody>
      </p:sp>
    </p:spTree>
    <p:extLst>
      <p:ext uri="{BB962C8B-B14F-4D97-AF65-F5344CB8AC3E}">
        <p14:creationId xmlns:p14="http://schemas.microsoft.com/office/powerpoint/2010/main" val="3181401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he-IL" sz="6000" dirty="0" smtClean="0"/>
              <a:t>ירושלים בירת ישראל </a:t>
            </a:r>
            <a:r>
              <a:rPr lang="he-IL" sz="4000" dirty="0" smtClean="0"/>
              <a:t/>
            </a:r>
            <a:br>
              <a:rPr lang="he-IL" sz="4000" dirty="0" smtClean="0"/>
            </a:br>
            <a:r>
              <a:rPr lang="he-IL" sz="4000" dirty="0" smtClean="0"/>
              <a:t> </a:t>
            </a:r>
            <a:endParaRPr lang="he-IL" sz="4000" dirty="0"/>
          </a:p>
        </p:txBody>
      </p:sp>
      <p:sp>
        <p:nvSpPr>
          <p:cNvPr id="16386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sz="4400" dirty="0" smtClean="0"/>
              <a:t>ירושלים היא העיר החשובה ביותר לעם היהודי</a:t>
            </a:r>
            <a:r>
              <a:rPr lang="he-IL" dirty="0" smtClean="0"/>
              <a:t>.</a:t>
            </a:r>
          </a:p>
          <a:p>
            <a:endParaRPr lang="he-IL" dirty="0" smtClean="0"/>
          </a:p>
          <a:p>
            <a:endParaRPr lang="he-IL" dirty="0" smtClean="0"/>
          </a:p>
          <a:p>
            <a:r>
              <a:rPr lang="he-IL" sz="4400" dirty="0" smtClean="0"/>
              <a:t>בירושלים נמצא הכותל המערבי.</a:t>
            </a:r>
          </a:p>
          <a:p>
            <a:endParaRPr lang="he-IL" dirty="0" smtClean="0"/>
          </a:p>
        </p:txBody>
      </p:sp>
      <p:sp>
        <p:nvSpPr>
          <p:cNvPr id="4" name="לחצן פעולה: קדימה או הבא 3">
            <a:hlinkClick r:id="rId2" action="ppaction://hlinksldjump" highlightClick="1"/>
          </p:cNvPr>
          <p:cNvSpPr/>
          <p:nvPr/>
        </p:nvSpPr>
        <p:spPr>
          <a:xfrm>
            <a:off x="8604448" y="6165304"/>
            <a:ext cx="339488" cy="32233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463" y="1817688"/>
            <a:ext cx="2552700" cy="223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0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550" y="3068638"/>
            <a:ext cx="3392488" cy="227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אליפסה 1"/>
          <p:cNvSpPr/>
          <p:nvPr/>
        </p:nvSpPr>
        <p:spPr>
          <a:xfrm>
            <a:off x="611188" y="765175"/>
            <a:ext cx="7705725" cy="5256213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4800" dirty="0">
                <a:solidFill>
                  <a:srgbClr val="FF0000"/>
                </a:solidFill>
              </a:rPr>
              <a:t>ירושלים ודוד המלך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4800" dirty="0">
                <a:solidFill>
                  <a:srgbClr val="FFFF00"/>
                </a:solidFill>
              </a:rPr>
              <a:t>דוד המלך כבש ובנה את ירושלים לפני 3000 שנה, ובנו – שלמה המלך- בנה בה את בית המקדש הראשון.</a:t>
            </a:r>
          </a:p>
        </p:txBody>
      </p:sp>
      <p:sp>
        <p:nvSpPr>
          <p:cNvPr id="5" name="לחצן פעולה: קדימה או הבא 4">
            <a:hlinkClick r:id="rId2" action="ppaction://hlinksldjump" highlightClick="1"/>
          </p:cNvPr>
          <p:cNvSpPr/>
          <p:nvPr/>
        </p:nvSpPr>
        <p:spPr>
          <a:xfrm>
            <a:off x="8604448" y="6165304"/>
            <a:ext cx="339488" cy="32233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הסבר ענן 1"/>
          <p:cNvSpPr/>
          <p:nvPr/>
        </p:nvSpPr>
        <p:spPr>
          <a:xfrm>
            <a:off x="827088" y="620713"/>
            <a:ext cx="7848600" cy="540385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4000" dirty="0"/>
              <a:t>כאשר היו היהודים בגלות הם חלמו על ירושלים והתגעגעו אליה.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4000" dirty="0"/>
              <a:t>בתפילות מזכירים את ירושלים,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4000" dirty="0"/>
              <a:t>ומתפללים לכיוון העיר.</a:t>
            </a: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ירושלים קדושה לנוצרים</a:t>
            </a:r>
          </a:p>
        </p:txBody>
      </p:sp>
      <p:sp>
        <p:nvSpPr>
          <p:cNvPr id="20482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smtClean="0"/>
              <a:t>בירושלים נמצאת כנסיית הקבר.</a:t>
            </a:r>
          </a:p>
        </p:txBody>
      </p:sp>
      <p:pic>
        <p:nvPicPr>
          <p:cNvPr id="2048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19463" y="2514600"/>
            <a:ext cx="4637087" cy="338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ירושלים קדושה למוסלמים</a:t>
            </a:r>
          </a:p>
        </p:txBody>
      </p:sp>
      <p:sp>
        <p:nvSpPr>
          <p:cNvPr id="21506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smtClean="0"/>
              <a:t>בירושלים נמצאת כיפת הסלע.</a:t>
            </a:r>
          </a:p>
        </p:txBody>
      </p:sp>
      <p:pic>
        <p:nvPicPr>
          <p:cNvPr id="2150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8400" y="2636838"/>
            <a:ext cx="2686050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5038" y="1114425"/>
            <a:ext cx="4733925" cy="462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לחצן פעולה: קדימה או הבא 2">
            <a:hlinkClick r:id="rId3" action="ppaction://hlinksldjump" highlightClick="1"/>
          </p:cNvPr>
          <p:cNvSpPr/>
          <p:nvPr/>
        </p:nvSpPr>
        <p:spPr>
          <a:xfrm>
            <a:off x="8604448" y="6165304"/>
            <a:ext cx="339488" cy="32233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זרימה">
  <a:themeElements>
    <a:clrScheme name="זרימה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זרימה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זרימ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זרימה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זרימה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231</TotalTime>
  <Words>98</Words>
  <Application>Microsoft Office PowerPoint</Application>
  <PresentationFormat>‫הצגה על המסך (4:3)</PresentationFormat>
  <Paragraphs>24</Paragraphs>
  <Slides>11</Slides>
  <Notes>1</Notes>
  <HiddenSlides>1</HiddenSlides>
  <MMClips>1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11</vt:i4>
      </vt:variant>
    </vt:vector>
  </HeadingPairs>
  <TitlesOfParts>
    <vt:vector size="12" baseType="lpstr">
      <vt:lpstr>זרימה</vt:lpstr>
      <vt:lpstr>ירושלים</vt:lpstr>
      <vt:lpstr>תוכן העניינים</vt:lpstr>
      <vt:lpstr>ירושלים בירת ישראל   </vt:lpstr>
      <vt:lpstr>מצגת של PowerPoint</vt:lpstr>
      <vt:lpstr>מצגת של PowerPoint</vt:lpstr>
      <vt:lpstr>מצגת של PowerPoint</vt:lpstr>
      <vt:lpstr>ירושלים קדושה לנוצרים</vt:lpstr>
      <vt:lpstr>ירושלים קדושה למוסלמים</vt:lpstr>
      <vt:lpstr>מצגת של PowerPoint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נההנבהבהה</dc:title>
  <dc:creator>databit1</dc:creator>
  <cp:lastModifiedBy>databit1</cp:lastModifiedBy>
  <cp:revision>24</cp:revision>
  <dcterms:created xsi:type="dcterms:W3CDTF">2012-03-11T12:25:44Z</dcterms:created>
  <dcterms:modified xsi:type="dcterms:W3CDTF">2012-03-18T14:23:07Z</dcterms:modified>
</cp:coreProperties>
</file>