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6" r:id="rId3"/>
    <p:sldId id="257" r:id="rId4"/>
    <p:sldId id="260" r:id="rId5"/>
    <p:sldId id="258" r:id="rId6"/>
    <p:sldId id="259" r:id="rId7"/>
    <p:sldId id="265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עם פינות אלכסוניות מעוגלות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CBC19BF-3C07-4C56-82D5-F3730EB7988E}" type="datetimeFigureOut">
              <a:rPr lang="he-IL" smtClean="0"/>
              <a:pPr/>
              <a:t>י"ב/תמוז/תשע"ב</a:t>
            </a:fld>
            <a:endParaRPr lang="he-IL"/>
          </a:p>
        </p:txBody>
      </p:sp>
      <p:sp>
        <p:nvSpPr>
          <p:cNvPr id="11" name="מציין מיקום של מספר שקופית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F19BC74-80EC-471E-A6A8-32779BB4FFF3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2" name="מציין מיקום של כותרת תחתונה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BC19BF-3C07-4C56-82D5-F3730EB7988E}" type="datetimeFigureOut">
              <a:rPr lang="he-IL" smtClean="0"/>
              <a:pPr/>
              <a:t>י"ב/תמוז/תשע"ב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19BC74-80EC-471E-A6A8-32779BB4FFF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BC19BF-3C07-4C56-82D5-F3730EB7988E}" type="datetimeFigureOut">
              <a:rPr lang="he-IL" smtClean="0"/>
              <a:pPr/>
              <a:t>י"ב/תמוז/תשע"ב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19BC74-80EC-471E-A6A8-32779BB4FFF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BC19BF-3C07-4C56-82D5-F3730EB7988E}" type="datetimeFigureOut">
              <a:rPr lang="he-IL" smtClean="0"/>
              <a:pPr/>
              <a:t>י"ב/תמוז/תשע"ב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19BC74-80EC-471E-A6A8-32779BB4FFF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CBC19BF-3C07-4C56-82D5-F3730EB7988E}" type="datetimeFigureOut">
              <a:rPr lang="he-IL" smtClean="0"/>
              <a:pPr/>
              <a:t>י"ב/תמוז/תשע"ב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F19BC74-80EC-471E-A6A8-32779BB4FFF3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BC19BF-3C07-4C56-82D5-F3730EB7988E}" type="datetimeFigureOut">
              <a:rPr lang="he-IL" smtClean="0"/>
              <a:pPr/>
              <a:t>י"ב/תמוז/תשע"ב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F19BC74-80EC-471E-A6A8-32779BB4FFF3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מלבן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BC19BF-3C07-4C56-82D5-F3730EB7988E}" type="datetimeFigureOut">
              <a:rPr lang="he-IL" smtClean="0"/>
              <a:pPr/>
              <a:t>י"ב/תמוז/תשע"ב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F19BC74-80EC-471E-A6A8-32779BB4FFF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BC19BF-3C07-4C56-82D5-F3730EB7988E}" type="datetimeFigureOut">
              <a:rPr lang="he-IL" smtClean="0"/>
              <a:pPr/>
              <a:t>י"ב/תמוז/תשע"ב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19BC74-80EC-471E-A6A8-32779BB4FFF3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BC19BF-3C07-4C56-82D5-F3730EB7988E}" type="datetimeFigureOut">
              <a:rPr lang="he-IL" smtClean="0"/>
              <a:pPr/>
              <a:t>י"ב/תמוז/תשע"ב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19BC74-80EC-471E-A6A8-32779BB4FFF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9" name="מציין מיקום של תאריך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CBC19BF-3C07-4C56-82D5-F3730EB7988E}" type="datetimeFigureOut">
              <a:rPr lang="he-IL" smtClean="0"/>
              <a:pPr/>
              <a:t>י"ב/תמוז/תשע"ב</a:t>
            </a:fld>
            <a:endParaRPr lang="he-IL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F19BC74-80EC-471E-A6A8-32779BB4FFF3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מציין מיקום של כותרת תחתונה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3" name="מציין מיקום של תמונה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he-I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לחץ על הסמל כדי להוסיף תמונה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CBC19BF-3C07-4C56-82D5-F3730EB7988E}" type="datetimeFigureOut">
              <a:rPr lang="he-IL" smtClean="0"/>
              <a:pPr/>
              <a:t>י"ב/תמוז/תשע"ב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F19BC74-80EC-471E-A6A8-32779BB4FFF3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עם פינות אלכסוניות מעוגלות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CBC19BF-3C07-4C56-82D5-F3730EB7988E}" type="datetimeFigureOut">
              <a:rPr lang="he-IL" smtClean="0"/>
              <a:pPr/>
              <a:t>י"ב/תמוז/תשע"ב</a:t>
            </a:fld>
            <a:endParaRPr lang="he-IL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F19BC74-80EC-471E-A6A8-32779BB4FFF3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roymontgomery/3408628268/in/photostream/" TargetMode="External"/><Relationship Id="rId13" Type="http://schemas.openxmlformats.org/officeDocument/2006/relationships/hyperlink" Target="http://www.flickr.com/photos/19348052@N00/346934569" TargetMode="External"/><Relationship Id="rId3" Type="http://schemas.openxmlformats.org/officeDocument/2006/relationships/hyperlink" Target="http://www.flickr.com/photos/25949525@N07/2445440137" TargetMode="External"/><Relationship Id="rId7" Type="http://schemas.openxmlformats.org/officeDocument/2006/relationships/hyperlink" Target="http://www.flickr.com/photos/26355417@N05/2959867920" TargetMode="External"/><Relationship Id="rId12" Type="http://schemas.openxmlformats.org/officeDocument/2006/relationships/hyperlink" Target="http://www.flickr.com/photos/69061470@N05/6324958317" TargetMode="External"/><Relationship Id="rId2" Type="http://schemas.openxmlformats.org/officeDocument/2006/relationships/hyperlink" Target="http://www.flickr.com/photos/bre/3990933114/sizes/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lickr.com/photos/king-edward/" TargetMode="External"/><Relationship Id="rId11" Type="http://schemas.openxmlformats.org/officeDocument/2006/relationships/hyperlink" Target="http://personal-finance.thefuntimesguide.com/2011/01/pay_cash.php" TargetMode="External"/><Relationship Id="rId5" Type="http://schemas.openxmlformats.org/officeDocument/2006/relationships/hyperlink" Target="http://www.flickr.com/photos/roymontgomery/3407827257/in/photostream/" TargetMode="External"/><Relationship Id="rId10" Type="http://schemas.openxmlformats.org/officeDocument/2006/relationships/hyperlink" Target="http://www.flickr.com/photos/99879598@N00/578252290" TargetMode="External"/><Relationship Id="rId4" Type="http://schemas.openxmlformats.org/officeDocument/2006/relationships/hyperlink" Target="http://www.flickr.com/photos/79439896@N00/7271838312" TargetMode="External"/><Relationship Id="rId9" Type="http://schemas.openxmlformats.org/officeDocument/2006/relationships/hyperlink" Target="http://www.a8electronics.com/television-repair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6000" dirty="0" smtClean="0">
                <a:cs typeface="+mn-cs"/>
              </a:rPr>
              <a:t>בנין פיעל</a:t>
            </a:r>
            <a:endParaRPr lang="he-IL" sz="6000" dirty="0"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714480" y="3214686"/>
            <a:ext cx="6129358" cy="828684"/>
          </a:xfrm>
        </p:spPr>
        <p:txBody>
          <a:bodyPr>
            <a:normAutofit/>
          </a:bodyPr>
          <a:lstStyle/>
          <a:p>
            <a:r>
              <a:rPr lang="he-IL" sz="4000" dirty="0" smtClean="0"/>
              <a:t>הכנה ללימוד זמן עבר</a:t>
            </a:r>
            <a:endParaRPr lang="he-IL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851622" y="5715016"/>
            <a:ext cx="2477025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דבורה ד.</a:t>
            </a:r>
          </a:p>
          <a:p>
            <a:r>
              <a:rPr lang="he-IL" dirty="0" smtClean="0"/>
              <a:t>אולפן "בית העולה" - חולון</a:t>
            </a: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מציין מיקום של תמונה 5" descr="346934569_6a9147cf8e_z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2976" y="571480"/>
            <a:ext cx="6500858" cy="4875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500430" y="5643578"/>
            <a:ext cx="157163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000" dirty="0" smtClean="0">
                <a:solidFill>
                  <a:srgbClr val="FF0000"/>
                </a:solidFill>
              </a:rPr>
              <a:t>מְ</a:t>
            </a:r>
            <a:r>
              <a:rPr lang="he-IL" sz="6000" dirty="0" smtClean="0"/>
              <a:t>נַגֵן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מציין מיקום של תמונה 6" descr="מעשן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071" b="16071"/>
          <a:stretch>
            <a:fillRect/>
          </a:stretch>
        </p:blipFill>
        <p:spPr>
          <a:xfrm>
            <a:off x="346566" y="249864"/>
            <a:ext cx="8492634" cy="4322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500298" y="5214950"/>
            <a:ext cx="371477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dirty="0" smtClean="0">
                <a:solidFill>
                  <a:srgbClr val="FF0000"/>
                </a:solidFill>
              </a:rPr>
              <a:t>מְ</a:t>
            </a:r>
            <a:r>
              <a:rPr lang="he-IL" sz="6000" dirty="0" smtClean="0"/>
              <a:t>עַשֵׁן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e-IL" sz="6600" dirty="0" smtClean="0"/>
              <a:t>ואתמול...?</a:t>
            </a:r>
            <a:endParaRPr lang="he-IL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הוא...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e-IL" sz="4000" dirty="0" smtClean="0"/>
              <a:t>אתמול</a:t>
            </a:r>
            <a:endParaRPr lang="he-IL" sz="4000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e-IL" sz="4000" dirty="0" smtClean="0"/>
              <a:t>עכשיו</a:t>
            </a:r>
            <a:endParaRPr lang="he-IL" sz="4000" dirty="0"/>
          </a:p>
        </p:txBody>
      </p:sp>
      <p:sp>
        <p:nvSpPr>
          <p:cNvPr id="7" name="מציין מיקום תוכן 6"/>
          <p:cNvSpPr txBox="1">
            <a:spLocks noGrp="1"/>
          </p:cNvSpPr>
          <p:nvPr>
            <p:ph sz="quarter" idx="4"/>
          </p:nvPr>
        </p:nvSpPr>
        <p:spPr>
          <a:xfrm>
            <a:off x="5214941" y="2143116"/>
            <a:ext cx="3122929" cy="17235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None/>
            </a:pPr>
            <a:r>
              <a:rPr lang="he-IL" sz="6600" dirty="0" smtClean="0">
                <a:solidFill>
                  <a:srgbClr val="FF0000"/>
                </a:solidFill>
              </a:rPr>
              <a:t>מְדַ</a:t>
            </a:r>
            <a:r>
              <a:rPr lang="he-IL" sz="6600" dirty="0" smtClean="0"/>
              <a:t>בֵּר</a:t>
            </a:r>
          </a:p>
          <a:p>
            <a:pPr algn="ctr">
              <a:buNone/>
            </a:pPr>
            <a:r>
              <a:rPr lang="he-IL" sz="4000" dirty="0" smtClean="0"/>
              <a:t> </a:t>
            </a:r>
            <a:endParaRPr lang="he-IL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357818" y="3286123"/>
            <a:ext cx="235745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000" dirty="0" smtClean="0">
                <a:solidFill>
                  <a:srgbClr val="FF0000"/>
                </a:solidFill>
              </a:rPr>
              <a:t>מְטַ</a:t>
            </a:r>
            <a:r>
              <a:rPr lang="he-IL" sz="6000" dirty="0" smtClean="0"/>
              <a:t>יֵיל</a:t>
            </a:r>
            <a:r>
              <a:rPr lang="he-IL" dirty="0" smtClean="0"/>
              <a:t> 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4786314" y="4214818"/>
            <a:ext cx="385765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dirty="0" smtClean="0">
                <a:solidFill>
                  <a:srgbClr val="FF0000"/>
                </a:solidFill>
              </a:rPr>
              <a:t>מְשַ</a:t>
            </a:r>
            <a:r>
              <a:rPr lang="he-IL" sz="6000" dirty="0" smtClean="0"/>
              <a:t>לֵם 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5351329" y="5429263"/>
            <a:ext cx="271464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dirty="0" smtClean="0">
                <a:solidFill>
                  <a:srgbClr val="FF0000"/>
                </a:solidFill>
              </a:rPr>
              <a:t>מְשַׂ</a:t>
            </a:r>
            <a:r>
              <a:rPr lang="he-IL" sz="6000" dirty="0" smtClean="0"/>
              <a:t>חֵק 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0" y="4286256"/>
            <a:ext cx="3143272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600" dirty="0" smtClean="0">
                <a:solidFill>
                  <a:srgbClr val="FF0000"/>
                </a:solidFill>
              </a:rPr>
              <a:t>שִׁי</a:t>
            </a:r>
            <a:r>
              <a:rPr lang="he-IL" sz="6600" dirty="0" smtClean="0"/>
              <a:t>לֵם</a:t>
            </a:r>
            <a:endParaRPr lang="en-US" sz="6600" dirty="0" smtClean="0"/>
          </a:p>
          <a:p>
            <a:endParaRPr lang="he-IL" sz="66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5341808"/>
            <a:ext cx="3286148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600" dirty="0" smtClean="0">
                <a:solidFill>
                  <a:srgbClr val="FF0000"/>
                </a:solidFill>
              </a:rPr>
              <a:t>שִׂ</a:t>
            </a:r>
            <a:r>
              <a:rPr lang="he-IL" sz="6600" dirty="0" smtClean="0"/>
              <a:t>יחֵק</a:t>
            </a:r>
            <a:endParaRPr lang="en-US" sz="6600" dirty="0" smtClean="0"/>
          </a:p>
          <a:p>
            <a:endParaRPr lang="he-IL" sz="6600" dirty="0"/>
          </a:p>
        </p:txBody>
      </p:sp>
      <p:sp>
        <p:nvSpPr>
          <p:cNvPr id="14" name="TextBox 13"/>
          <p:cNvSpPr txBox="1"/>
          <p:nvPr/>
        </p:nvSpPr>
        <p:spPr>
          <a:xfrm>
            <a:off x="1857356" y="3216849"/>
            <a:ext cx="1853810" cy="11430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600" dirty="0" smtClean="0">
                <a:solidFill>
                  <a:srgbClr val="FF0000"/>
                </a:solidFill>
              </a:rPr>
              <a:t>טִי</a:t>
            </a:r>
            <a:r>
              <a:rPr lang="he-IL" sz="6600" dirty="0" smtClean="0"/>
              <a:t>יֵל</a:t>
            </a:r>
            <a:endParaRPr lang="he-IL" sz="6600" dirty="0"/>
          </a:p>
        </p:txBody>
      </p:sp>
      <p:sp>
        <p:nvSpPr>
          <p:cNvPr id="15" name="TextBox 14"/>
          <p:cNvSpPr txBox="1"/>
          <p:nvPr/>
        </p:nvSpPr>
        <p:spPr>
          <a:xfrm>
            <a:off x="2000232" y="2143116"/>
            <a:ext cx="1706822" cy="11430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600" dirty="0" smtClean="0">
                <a:solidFill>
                  <a:srgbClr val="FF0000"/>
                </a:solidFill>
              </a:rPr>
              <a:t>דִי</a:t>
            </a:r>
            <a:r>
              <a:rPr lang="he-IL" sz="6600" dirty="0" smtClean="0"/>
              <a:t>בֵּר</a:t>
            </a:r>
            <a:endParaRPr lang="he-IL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6"/>
          <p:cNvSpPr txBox="1">
            <a:spLocks/>
          </p:cNvSpPr>
          <p:nvPr/>
        </p:nvSpPr>
        <p:spPr>
          <a:xfrm>
            <a:off x="3214678" y="714356"/>
            <a:ext cx="3122929" cy="17235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92100" marR="0" lvl="0" indent="-29210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he-IL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מְ</a:t>
            </a:r>
            <a:r>
              <a:rPr kumimoji="0" lang="he-IL" sz="6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דַ</a:t>
            </a:r>
            <a:r>
              <a:rPr kumimoji="0" lang="he-IL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בֵּר</a:t>
            </a:r>
          </a:p>
          <a:p>
            <a:pPr marL="292100" marR="0" lvl="0" indent="-29210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e-IL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2500306"/>
            <a:ext cx="1706822" cy="11430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600" dirty="0" smtClean="0"/>
              <a:t>דִ</a:t>
            </a:r>
            <a:r>
              <a:rPr lang="he-IL" sz="6600" dirty="0" smtClean="0">
                <a:solidFill>
                  <a:srgbClr val="FF0000"/>
                </a:solidFill>
              </a:rPr>
              <a:t>י</a:t>
            </a:r>
            <a:r>
              <a:rPr lang="he-IL" sz="6600" dirty="0" smtClean="0"/>
              <a:t>בֵּר</a:t>
            </a:r>
            <a:endParaRPr lang="he-IL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4000496" y="4286256"/>
            <a:ext cx="170682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600" dirty="0" smtClean="0"/>
              <a:t>פִּ</a:t>
            </a:r>
            <a:r>
              <a:rPr lang="he-IL" sz="6600" dirty="0" smtClean="0">
                <a:solidFill>
                  <a:srgbClr val="FF0000"/>
                </a:solidFill>
              </a:rPr>
              <a:t>י</a:t>
            </a:r>
            <a:r>
              <a:rPr lang="he-IL" sz="6600" dirty="0" smtClean="0"/>
              <a:t>עֵל</a:t>
            </a:r>
            <a:endParaRPr lang="he-IL" sz="6600" dirty="0"/>
          </a:p>
        </p:txBody>
      </p:sp>
      <p:cxnSp>
        <p:nvCxnSpPr>
          <p:cNvPr id="8" name="מחבר חץ ישר 7"/>
          <p:cNvCxnSpPr/>
          <p:nvPr/>
        </p:nvCxnSpPr>
        <p:spPr>
          <a:xfrm rot="5400000">
            <a:off x="4572794" y="3928272"/>
            <a:ext cx="571504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 rot="5400000">
            <a:off x="4572794" y="2213760"/>
            <a:ext cx="571504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sz="2400" u="sng" dirty="0" smtClean="0"/>
              <a:t>מקורות ויוצרים</a:t>
            </a:r>
            <a:br>
              <a:rPr lang="he-IL" sz="2400" u="sng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he-IL" sz="24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hlinkClick r:id="rId2"/>
              </a:rPr>
              <a:t>מדבר	</a:t>
            </a:r>
            <a:r>
              <a:rPr lang="he-IL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		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Bre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 Pettis</a:t>
            </a:r>
            <a:r>
              <a:rPr lang="en-US" sz="1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endParaRPr lang="he-IL" sz="20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he-IL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hlinkClick r:id="rId3"/>
              </a:rPr>
              <a:t>מעשן	</a:t>
            </a:r>
            <a:r>
              <a:rPr lang="he-IL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	</a:t>
            </a: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http://www.flickr.com/photos/factory_radio</a:t>
            </a:r>
            <a:r>
              <a:rPr lang="en-US" sz="1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/</a:t>
            </a:r>
            <a:endParaRPr lang="en-US" sz="20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he-IL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hlinkClick r:id="rId4"/>
              </a:rPr>
              <a:t>מספר</a:t>
            </a:r>
            <a:r>
              <a:rPr lang="he-IL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			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Jerry 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Happ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endParaRPr lang="en-US" sz="20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he-IL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hlinkClick r:id="rId5"/>
              </a:rPr>
              <a:t>מטייל</a:t>
            </a:r>
            <a:r>
              <a:rPr lang="he-IL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 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Edward Simpson   </a:t>
            </a:r>
            <a:r>
              <a:rPr lang="en-US" sz="1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hlinkClick r:id="rId6"/>
              </a:rPr>
              <a:t>Ed.ward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                                       </a:t>
            </a:r>
            <a:endParaRPr lang="he-IL" sz="20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he-IL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hlinkClick r:id="rId7"/>
              </a:rPr>
              <a:t>מצלם	</a:t>
            </a:r>
            <a:r>
              <a:rPr lang="he-IL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     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http://www.flickr.com/photos/26355417@N05/2959867920</a:t>
            </a:r>
            <a:r>
              <a:rPr lang="he-IL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		</a:t>
            </a:r>
            <a:endParaRPr lang="en-US" sz="20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he-IL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hlinkClick r:id="rId8"/>
              </a:rPr>
              <a:t>מתקן	</a:t>
            </a:r>
            <a:r>
              <a:rPr lang="he-IL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hlinkClick r:id="rId9"/>
              </a:rPr>
              <a:t>http://www.a8electronics.com/television-repair.html</a:t>
            </a:r>
            <a:r>
              <a:rPr lang="he-IL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	    </a:t>
            </a:r>
          </a:p>
          <a:p>
            <a:r>
              <a:rPr lang="he-IL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hlinkClick r:id="rId10"/>
              </a:rPr>
              <a:t>משלם</a:t>
            </a:r>
            <a:r>
              <a:rPr lang="he-IL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	</a:t>
            </a:r>
            <a:r>
              <a:rPr lang="he-IL" sz="1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hlinkClick r:id="rId11"/>
              </a:rPr>
              <a:t>http://personal-finance.thefuntimesguide.com/2011/01/pay_cash.php</a:t>
            </a:r>
            <a:r>
              <a:rPr lang="he-IL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	</a:t>
            </a:r>
          </a:p>
          <a:p>
            <a:r>
              <a:rPr lang="he-IL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hlinkClick r:id="rId12"/>
              </a:rPr>
              <a:t>משחק	</a:t>
            </a:r>
            <a:r>
              <a:rPr lang="he-IL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                 </a:t>
            </a:r>
            <a:r>
              <a:rPr lang="he-IL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לשכת העיתונות הממשלתית- ישראל	</a:t>
            </a:r>
            <a:r>
              <a:rPr lang="he-IL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	</a:t>
            </a:r>
          </a:p>
          <a:p>
            <a:r>
              <a:rPr lang="he-IL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hlinkClick r:id="rId13"/>
              </a:rPr>
              <a:t>מנגן</a:t>
            </a:r>
            <a:r>
              <a:rPr lang="he-IL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				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Frank Gruber</a:t>
            </a:r>
            <a:endParaRPr lang="he-IL" sz="14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he-IL" sz="1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			</a:t>
            </a:r>
            <a:endParaRPr lang="he-IL" sz="2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5857893"/>
            <a:ext cx="54292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לחצו על המילים למעבר לקישור בו מופיעה התמונה  </a:t>
            </a:r>
          </a:p>
          <a:p>
            <a:pPr algn="ctr"/>
            <a:r>
              <a:rPr lang="he-IL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כל הזכויות שמורות ליוצרים     ©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357158" y="22859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e-IL" sz="6600" dirty="0" smtClean="0">
                <a:cs typeface="+mn-cs"/>
              </a:rPr>
              <a:t>מה אתם רואים בתמונות?</a:t>
            </a:r>
            <a:endParaRPr lang="he-IL" sz="66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6786578" y="571480"/>
            <a:ext cx="2143140" cy="1714488"/>
          </a:xfrm>
        </p:spPr>
        <p:txBody>
          <a:bodyPr>
            <a:normAutofit fontScale="90000"/>
          </a:bodyPr>
          <a:lstStyle/>
          <a:p>
            <a:r>
              <a:rPr lang="he-IL" sz="6600" dirty="0" smtClean="0"/>
              <a:t>עכשיו</a:t>
            </a:r>
            <a:br>
              <a:rPr lang="he-IL" sz="6600" dirty="0" smtClean="0"/>
            </a:br>
            <a:r>
              <a:rPr lang="he-IL" sz="6600" dirty="0" smtClean="0"/>
              <a:t>הוא ...</a:t>
            </a:r>
            <a:endParaRPr lang="he-IL" sz="6600" dirty="0"/>
          </a:p>
        </p:txBody>
      </p:sp>
      <p:pic>
        <p:nvPicPr>
          <p:cNvPr id="5" name="מציין מיקום של תמונה 4" descr="לדבר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928670"/>
            <a:ext cx="603461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215338" y="592933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2928926" y="5429264"/>
            <a:ext cx="271464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dirty="0" smtClean="0">
                <a:solidFill>
                  <a:srgbClr val="FF0000"/>
                </a:solidFill>
              </a:rPr>
              <a:t>מְ</a:t>
            </a:r>
            <a:r>
              <a:rPr lang="he-IL" sz="6000" dirty="0" smtClean="0"/>
              <a:t>דַבֵּר</a:t>
            </a:r>
            <a:r>
              <a:rPr lang="he-IL" sz="4000" dirty="0" smtClean="0"/>
              <a:t> </a:t>
            </a:r>
            <a:endParaRPr lang="he-I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" name="מציין מיקום של תמונה 6" descr="מספר סיפור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833" r="3833"/>
          <a:stretch>
            <a:fillRect/>
          </a:stretch>
        </p:blipFill>
        <p:spPr>
          <a:xfrm>
            <a:off x="1357290" y="642919"/>
            <a:ext cx="6286544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143240" y="5429264"/>
            <a:ext cx="292895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dirty="0" smtClean="0">
                <a:solidFill>
                  <a:srgbClr val="FF0000"/>
                </a:solidFill>
              </a:rPr>
              <a:t>מְ</a:t>
            </a:r>
            <a:r>
              <a:rPr lang="he-IL" sz="6000" dirty="0" smtClean="0"/>
              <a:t>סַפֵּר</a:t>
            </a:r>
            <a:r>
              <a:rPr lang="he-IL" sz="4800" dirty="0" smtClean="0"/>
              <a:t> </a:t>
            </a:r>
            <a:endParaRPr lang="he-IL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 descr="תמונה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022" y="214291"/>
            <a:ext cx="4517661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357554" y="5643578"/>
            <a:ext cx="235745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000" dirty="0" smtClean="0">
                <a:solidFill>
                  <a:srgbClr val="FF0000"/>
                </a:solidFill>
              </a:rPr>
              <a:t>מְ</a:t>
            </a:r>
            <a:r>
              <a:rPr lang="he-IL" sz="6000" dirty="0" smtClean="0"/>
              <a:t>טַיֵיל</a:t>
            </a:r>
            <a:r>
              <a:rPr lang="he-IL" dirty="0" smtClean="0"/>
              <a:t>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של תמונה 4" descr="לשלם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52" y="571480"/>
            <a:ext cx="6421985" cy="4816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428860" y="5572140"/>
            <a:ext cx="385765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dirty="0" smtClean="0">
                <a:solidFill>
                  <a:srgbClr val="FF0000"/>
                </a:solidFill>
              </a:rPr>
              <a:t>מְ</a:t>
            </a:r>
            <a:r>
              <a:rPr lang="he-IL" sz="6000" dirty="0" smtClean="0"/>
              <a:t>שַלֵם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של תמונה 4" descr="לתקן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21" r="5521"/>
          <a:stretch>
            <a:fillRect/>
          </a:stretch>
        </p:blipFill>
        <p:spPr>
          <a:xfrm>
            <a:off x="1214413" y="642918"/>
            <a:ext cx="6381795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571736" y="5500702"/>
            <a:ext cx="350046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dirty="0" smtClean="0">
                <a:solidFill>
                  <a:srgbClr val="FF0000"/>
                </a:solidFill>
              </a:rPr>
              <a:t>מְ</a:t>
            </a:r>
            <a:r>
              <a:rPr lang="he-IL" sz="6600" dirty="0" smtClean="0"/>
              <a:t>תַקֵן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" name="מציין מיקום של תמונה 6" descr="2959867920_b11c595401_z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21" r="5521"/>
          <a:stretch>
            <a:fillRect/>
          </a:stretch>
        </p:blipFill>
        <p:spPr>
          <a:xfrm>
            <a:off x="1142976" y="571480"/>
            <a:ext cx="6636299" cy="4977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071802" y="5643578"/>
            <a:ext cx="300039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dirty="0" smtClean="0">
                <a:solidFill>
                  <a:srgbClr val="FF0000"/>
                </a:solidFill>
              </a:rPr>
              <a:t>מְ</a:t>
            </a:r>
            <a:r>
              <a:rPr lang="he-IL" sz="6000" dirty="0" smtClean="0"/>
              <a:t>צַלֵם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" name="מציין מיקום של תמונה 6" descr="6324958317_a47d79084b_z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980" b="24980"/>
          <a:stretch>
            <a:fillRect/>
          </a:stretch>
        </p:blipFill>
        <p:spPr>
          <a:xfrm>
            <a:off x="1000100" y="714356"/>
            <a:ext cx="6500858" cy="4875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786050" y="5643578"/>
            <a:ext cx="271464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dirty="0" smtClean="0">
                <a:solidFill>
                  <a:srgbClr val="FF0000"/>
                </a:solidFill>
              </a:rPr>
              <a:t>מְ</a:t>
            </a:r>
            <a:r>
              <a:rPr lang="he-IL" sz="6000" dirty="0" smtClean="0"/>
              <a:t>שַׂחֵק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בית יציקה">
  <a:themeElements>
    <a:clrScheme name="בית יציקה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בית יציקה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בית יציק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471</TotalTime>
  <Words>66</Words>
  <Application>Microsoft Office PowerPoint</Application>
  <PresentationFormat>‫הצגה על המסך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6" baseType="lpstr">
      <vt:lpstr>בית יציקה</vt:lpstr>
      <vt:lpstr>בנין פיעל</vt:lpstr>
      <vt:lpstr>מה אתם רואים בתמונות?</vt:lpstr>
      <vt:lpstr>עכשיו הוא ...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ואתמול...?</vt:lpstr>
      <vt:lpstr>הוא...</vt:lpstr>
      <vt:lpstr>שקופית 14</vt:lpstr>
      <vt:lpstr>מקורות ויוצרים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בנין פיעל</dc:title>
  <dc:creator>WINDOWS7</dc:creator>
  <cp:lastModifiedBy>WINDOWS7</cp:lastModifiedBy>
  <cp:revision>46</cp:revision>
  <dcterms:created xsi:type="dcterms:W3CDTF">2012-06-29T08:38:17Z</dcterms:created>
  <dcterms:modified xsi:type="dcterms:W3CDTF">2012-07-02T11:50:24Z</dcterms:modified>
</cp:coreProperties>
</file>