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7" r:id="rId11"/>
    <p:sldId id="264" r:id="rId12"/>
    <p:sldId id="266" r:id="rId13"/>
    <p:sldId id="263" r:id="rId14"/>
    <p:sldId id="272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8" d="100"/>
          <a:sy n="88" d="100"/>
        </p:scale>
        <p:origin x="-8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smtClean="0"/>
              <a:t>יונית יוגב- אולפן קיבוץ צובה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smtClean="0"/>
              <a:t>יונית יוגב – אולפן קיבוץ צובה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rot="16200000">
            <a:off x="-195496" y="3227946"/>
            <a:ext cx="2123256" cy="365125"/>
          </a:xfrm>
        </p:spPr>
        <p:txBody>
          <a:bodyPr/>
          <a:lstStyle/>
          <a:p>
            <a:r>
              <a:rPr lang="he-IL" dirty="0" smtClean="0"/>
              <a:t>יונית יוגב – אולפן קיבוץ צובה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04C9-72A4-409F-BF98-091DE5E0E9CC}" type="datetimeFigureOut">
              <a:rPr lang="he-IL" smtClean="0"/>
              <a:pPr/>
              <a:t>כ"ה/אלול/תשע"ז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2A63-8CD3-4507-91FC-F98044C8B00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תאריך 1"/>
          <p:cNvSpPr txBox="1">
            <a:spLocks/>
          </p:cNvSpPr>
          <p:nvPr userDrawn="1"/>
        </p:nvSpPr>
        <p:spPr>
          <a:xfrm rot="16200000">
            <a:off x="-2499480" y="3408202"/>
            <a:ext cx="53640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יונית יוגב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 צוות פיתוח חומרי למידה מתוקשבים האגף לחינוך מבוגרים 2015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580112" y="476672"/>
            <a:ext cx="3024336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רוֹפֵא.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899592" y="548680"/>
            <a:ext cx="2880320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רוֹפְאָ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5122" name="Picture 2" descr="http://concierge-doctors.org/wp-content/uploads/2015/03/concierge-doctor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348880"/>
            <a:ext cx="4286250" cy="4219575"/>
          </a:xfrm>
          <a:prstGeom prst="rect">
            <a:avLst/>
          </a:prstGeom>
          <a:noFill/>
        </p:spPr>
      </p:pic>
      <p:pic>
        <p:nvPicPr>
          <p:cNvPr id="5124" name="Picture 4" descr="http://pacificcompanies.com/wp-content/uploads/2012/06/female-doctor-shwd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18269"/>
            <a:ext cx="3600400" cy="420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64088" y="1772816"/>
            <a:ext cx="3024336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חַייָל.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899592" y="1772816"/>
            <a:ext cx="2880320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חָייֶלֶ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21506" name="Picture 2" descr="http://www.zanhanim.org.il/VF/ib_items/354/%D7%A0.%D7%91%D7%90%D7%A8%D7%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8957" y="3501008"/>
            <a:ext cx="4163523" cy="308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zanhanim.org.il/VF/ib_items/354/%D7%A2%D7%93%D7%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3501008"/>
            <a:ext cx="4201725" cy="311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580112" y="908720"/>
            <a:ext cx="3024336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מְהַנְדֵס.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827584" y="908720"/>
            <a:ext cx="3672408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מְהַנְדֶסֶ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23558" name="Picture 6" descr="http://www.jobsbump.com/wp-content/gallery/default/nuclear_engineer-jobs.jpg"/>
          <p:cNvPicPr>
            <a:picLocks noChangeAspect="1" noChangeArrowheads="1"/>
          </p:cNvPicPr>
          <p:nvPr/>
        </p:nvPicPr>
        <p:blipFill>
          <a:blip r:embed="rId2" cstate="email"/>
          <a:srcRect t="7207"/>
          <a:stretch>
            <a:fillRect/>
          </a:stretch>
        </p:blipFill>
        <p:spPr bwMode="auto">
          <a:xfrm flipH="1">
            <a:off x="3743400" y="3068960"/>
            <a:ext cx="5400600" cy="3789040"/>
          </a:xfrm>
          <a:prstGeom prst="rect">
            <a:avLst/>
          </a:prstGeom>
          <a:noFill/>
        </p:spPr>
      </p:pic>
      <p:pic>
        <p:nvPicPr>
          <p:cNvPr id="23560" name="Picture 8" descr="http://www.visualphotos.com/photo/2x4636149/Female_engineer_at_wind_farm_with_plans_IS098TC5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3527" y="3075699"/>
            <a:ext cx="4742433" cy="380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6372200" y="332656"/>
            <a:ext cx="2520280" cy="7920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תַיָיר.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1266" name="Picture 2" descr="http://realizedworth.com/wp-content/uploads/2012/05/448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1032" y="764704"/>
            <a:ext cx="6093296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מלבן מעוגל 4"/>
          <p:cNvSpPr/>
          <p:nvPr/>
        </p:nvSpPr>
        <p:spPr>
          <a:xfrm>
            <a:off x="323528" y="332656"/>
            <a:ext cx="2880320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תַיֶירֶ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ת</a:t>
            </a:r>
            <a:endParaRPr lang="he-IL" sz="3600" dirty="0">
              <a:solidFill>
                <a:srgbClr val="FF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758">
            <a:off x="4405943" y="2362513"/>
            <a:ext cx="4969260" cy="29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קבוצה 6"/>
          <p:cNvGrpSpPr/>
          <p:nvPr/>
        </p:nvGrpSpPr>
        <p:grpSpPr>
          <a:xfrm>
            <a:off x="428075" y="332656"/>
            <a:ext cx="4342420" cy="4392488"/>
            <a:chOff x="428075" y="332656"/>
            <a:chExt cx="4342420" cy="4392488"/>
          </a:xfrm>
        </p:grpSpPr>
        <p:sp>
          <p:nvSpPr>
            <p:cNvPr id="5" name="מלבן מעוגל 4"/>
            <p:cNvSpPr/>
            <p:nvPr/>
          </p:nvSpPr>
          <p:spPr>
            <a:xfrm>
              <a:off x="971600" y="332656"/>
              <a:ext cx="3096344" cy="93610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he-IL" sz="3600" dirty="0" smtClean="0">
                  <a:latin typeface="Guttman Yad-Brush" pitchFamily="2" charset="-79"/>
                  <a:cs typeface="Guttman Yad-Brush" pitchFamily="2" charset="-79"/>
                </a:rPr>
                <a:t>היא מנַהֶלֶת.</a:t>
              </a:r>
              <a:endParaRPr lang="he-IL" sz="3600" dirty="0">
                <a:latin typeface="Guttman Yad-Brush" pitchFamily="2" charset="-79"/>
                <a:cs typeface="Guttman Yad-Brush" pitchFamily="2" charset="-79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75" y="1412776"/>
              <a:ext cx="4342420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מלבן מעוגל 3"/>
          <p:cNvSpPr/>
          <p:nvPr/>
        </p:nvSpPr>
        <p:spPr>
          <a:xfrm>
            <a:off x="5448470" y="1196752"/>
            <a:ext cx="3024336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 מנַהֵל.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78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56491"/>
            <a:ext cx="3888432" cy="620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מעוגל 3"/>
          <p:cNvSpPr/>
          <p:nvPr/>
        </p:nvSpPr>
        <p:spPr>
          <a:xfrm>
            <a:off x="611560" y="1124744"/>
            <a:ext cx="2664296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הִיא יַלְדָ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168103"/>
            <a:ext cx="3456384" cy="468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מעוגל 7"/>
          <p:cNvSpPr/>
          <p:nvPr/>
        </p:nvSpPr>
        <p:spPr>
          <a:xfrm>
            <a:off x="5652120" y="1124744"/>
            <a:ext cx="2592288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הוּא יֶלֶד.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perfectworld.org/clipart/academic/male_studen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7145" y="1340768"/>
            <a:ext cx="3926856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aperfectworld.org/clipart/academic/female_studen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412" y="1720974"/>
            <a:ext cx="4231588" cy="509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מעוגל 3"/>
          <p:cNvSpPr/>
          <p:nvPr/>
        </p:nvSpPr>
        <p:spPr>
          <a:xfrm>
            <a:off x="5148064" y="404664"/>
            <a:ext cx="3312368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הוּא תַלְמִיד.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55576" y="404664"/>
            <a:ext cx="3528392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הִיא תַלְמִידָ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ath.phillipmartin.info/school_teacher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131840" y="0"/>
            <a:ext cx="6012160" cy="319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0152" y="332656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bg1"/>
                </a:solidFill>
                <a:latin typeface="Guttman Yad-Brush" pitchFamily="2" charset="-79"/>
                <a:cs typeface="Guttman Yad-Brush" pitchFamily="2" charset="-79"/>
              </a:rPr>
              <a:t>הוּא מוֹרֶה.</a:t>
            </a:r>
            <a:endParaRPr lang="he-IL" sz="3600" dirty="0">
              <a:solidFill>
                <a:schemeClr val="bg1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203848" y="2924944"/>
            <a:ext cx="108012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388" name="Picture 4" descr="http://www.acclaimclipart.com/free_clipart_images/woman_teacher_in_a_classroom_at_the_blackboard_with_a_pointer_0521-1005-1515-3822_SMU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2723543"/>
            <a:ext cx="4680520" cy="413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212976"/>
            <a:ext cx="31683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bg1"/>
                </a:solidFill>
                <a:latin typeface="Guttman Yad-Brush" pitchFamily="2" charset="-79"/>
                <a:cs typeface="Guttman Yad-Brush" pitchFamily="2" charset="-79"/>
              </a:rPr>
              <a:t>הִיא מוֹרָ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solidFill>
                  <a:schemeClr val="bg1"/>
                </a:solidFill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solidFill>
                <a:schemeClr val="bg1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148064" y="908720"/>
            <a:ext cx="3851920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עוֹלֶה חָדָשׁ.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467544" y="908720"/>
            <a:ext cx="4392488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עוֹלָ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 חָדָשָׁ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solidFill>
                <a:srgbClr val="FF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6" name="Picture 2" descr="http://www.jafi.org.il/NR/rdonlyres/4A66BC48-14A4-4AB2-8BDC-D6BA94E6FABB/0/feb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2850967"/>
            <a:ext cx="1584176" cy="400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farm2.static.flickr.com/1233/4722218516_207c080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572838"/>
            <a:ext cx="3672408" cy="428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impsoncrazy.com/content/pictures/family/SimpsonsFamily1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CCCC"/>
              </a:clrFrom>
              <a:clrTo>
                <a:srgbClr val="FF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87724" y="1443993"/>
            <a:ext cx="4968552" cy="541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מעוגל 3"/>
          <p:cNvSpPr/>
          <p:nvPr/>
        </p:nvSpPr>
        <p:spPr>
          <a:xfrm>
            <a:off x="5652120" y="692696"/>
            <a:ext cx="3024336" cy="10801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הוא</a:t>
            </a:r>
            <a:r>
              <a:rPr lang="he-IL" sz="28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אַבָּא</a:t>
            </a:r>
            <a:r>
              <a:rPr lang="he-IL" sz="28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8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539552" y="764704"/>
            <a:ext cx="2880320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היא</a:t>
            </a:r>
            <a:r>
              <a:rPr lang="he-IL" sz="2800" dirty="0" smtClean="0">
                <a:latin typeface="Guttman Yad-Brush" pitchFamily="2" charset="-79"/>
                <a:cs typeface="Guttman Yad-Brush" pitchFamily="2" charset="-79"/>
              </a:rPr>
              <a:t> </a:t>
            </a:r>
            <a:r>
              <a:rPr lang="he-IL" sz="3600" dirty="0">
                <a:latin typeface="Guttman Yad-Brush" pitchFamily="2" charset="-79"/>
                <a:cs typeface="Guttman Yad-Brush" pitchFamily="2" charset="-79"/>
              </a:rPr>
              <a:t>אִימָא</a:t>
            </a:r>
            <a:r>
              <a:rPr lang="he-IL" sz="28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2800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724128" y="1268760"/>
            <a:ext cx="3024336" cy="9361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פָּקִיד.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971600" y="1268760"/>
            <a:ext cx="2880320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פְּקִידָ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194" name="Picture 2" descr="http://i.telegraph.co.uk/multimedia/archive/02323/receptionist_232356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283968" cy="267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728" y="3284984"/>
            <a:ext cx="43972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מחבר חץ ישר 6"/>
          <p:cNvCxnSpPr/>
          <p:nvPr/>
        </p:nvCxnSpPr>
        <p:spPr>
          <a:xfrm flipH="1">
            <a:off x="5796136" y="2564904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971600" y="2636912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haujdailycatalog.files.wordpress.com/2011/05/boy-and-girl1.jpg"/>
          <p:cNvPicPr>
            <a:picLocks noChangeAspect="1" noChangeArrowheads="1"/>
          </p:cNvPicPr>
          <p:nvPr/>
        </p:nvPicPr>
        <p:blipFill>
          <a:blip r:embed="rId2" cstate="email"/>
          <a:srcRect l="2351"/>
          <a:stretch>
            <a:fillRect/>
          </a:stretch>
        </p:blipFill>
        <p:spPr bwMode="auto">
          <a:xfrm>
            <a:off x="251520" y="457201"/>
            <a:ext cx="8928992" cy="6400799"/>
          </a:xfrm>
          <a:prstGeom prst="rect">
            <a:avLst/>
          </a:prstGeom>
          <a:noFill/>
        </p:spPr>
      </p:pic>
      <p:sp>
        <p:nvSpPr>
          <p:cNvPr id="4" name="מלבן מעוגל 3"/>
          <p:cNvSpPr/>
          <p:nvPr/>
        </p:nvSpPr>
        <p:spPr>
          <a:xfrm>
            <a:off x="6156176" y="2348880"/>
            <a:ext cx="2627784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חָבֵר.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395536" y="2276872"/>
            <a:ext cx="3168352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חֲבֵרָ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580112" y="620688"/>
            <a:ext cx="3024336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הוא חוֹלֶה.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323528" y="692696"/>
            <a:ext cx="2880320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היא חוֹלָ</a:t>
            </a:r>
            <a:r>
              <a:rPr lang="he-IL" sz="3600" dirty="0" smtClean="0">
                <a:solidFill>
                  <a:srgbClr val="FF0000"/>
                </a:solidFill>
                <a:latin typeface="Guttman Yad-Brush" pitchFamily="2" charset="-79"/>
                <a:cs typeface="Guttman Yad-Brush" pitchFamily="2" charset="-79"/>
              </a:rPr>
              <a:t>ה</a:t>
            </a:r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.</a:t>
            </a:r>
            <a:endParaRPr lang="he-IL" sz="36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026" name="Picture 2" descr="http://impliedmortality.files.wordpress.com/2009/11/sick-bo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986943" y="1988840"/>
            <a:ext cx="3941031" cy="4869160"/>
          </a:xfrm>
          <a:prstGeom prst="rect">
            <a:avLst/>
          </a:prstGeom>
          <a:noFill/>
        </p:spPr>
      </p:pic>
      <p:pic>
        <p:nvPicPr>
          <p:cNvPr id="1028" name="Picture 4" descr="http://www.thecheckoutgirl.net/wp-content/uploads/2010/03/sick-girl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25576"/>
            <a:ext cx="3563888" cy="503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79</Words>
  <Application>Microsoft Office PowerPoint</Application>
  <PresentationFormat>‫הצגה על המסך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זכר - נקבה</dc:title>
  <dc:creator>USER</dc:creator>
  <cp:lastModifiedBy>Administrator</cp:lastModifiedBy>
  <cp:revision>408</cp:revision>
  <dcterms:created xsi:type="dcterms:W3CDTF">2011-10-29T12:33:36Z</dcterms:created>
  <dcterms:modified xsi:type="dcterms:W3CDTF">2017-09-19T20:04:17Z</dcterms:modified>
</cp:coreProperties>
</file>