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34"/>
  </p:notesMasterIdLst>
  <p:sldIdLst>
    <p:sldId id="256" r:id="rId2"/>
    <p:sldId id="257" r:id="rId3"/>
    <p:sldId id="264" r:id="rId4"/>
    <p:sldId id="265" r:id="rId5"/>
    <p:sldId id="267" r:id="rId6"/>
    <p:sldId id="259" r:id="rId7"/>
    <p:sldId id="268" r:id="rId8"/>
    <p:sldId id="260" r:id="rId9"/>
    <p:sldId id="269" r:id="rId10"/>
    <p:sldId id="271" r:id="rId11"/>
    <p:sldId id="273" r:id="rId12"/>
    <p:sldId id="275" r:id="rId13"/>
    <p:sldId id="278" r:id="rId14"/>
    <p:sldId id="279" r:id="rId15"/>
    <p:sldId id="284" r:id="rId16"/>
    <p:sldId id="286" r:id="rId17"/>
    <p:sldId id="291" r:id="rId18"/>
    <p:sldId id="281" r:id="rId19"/>
    <p:sldId id="262" r:id="rId20"/>
    <p:sldId id="263" r:id="rId21"/>
    <p:sldId id="285" r:id="rId22"/>
    <p:sldId id="287" r:id="rId23"/>
    <p:sldId id="293" r:id="rId24"/>
    <p:sldId id="296" r:id="rId25"/>
    <p:sldId id="297" r:id="rId26"/>
    <p:sldId id="282" r:id="rId27"/>
    <p:sldId id="283" r:id="rId28"/>
    <p:sldId id="290" r:id="rId29"/>
    <p:sldId id="288" r:id="rId30"/>
    <p:sldId id="289" r:id="rId31"/>
    <p:sldId id="294" r:id="rId32"/>
    <p:sldId id="295" r:id="rId33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70" d="100"/>
          <a:sy n="70" d="100"/>
        </p:scale>
        <p:origin x="-51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8550F-FE28-4D12-B052-44D06B1063DA}" type="doc">
      <dgm:prSet loTypeId="urn:microsoft.com/office/officeart/2005/8/layout/process1" loCatId="process" qsTypeId="urn:microsoft.com/office/officeart/2005/8/quickstyle/simple1#1" qsCatId="simple" csTypeId="urn:microsoft.com/office/officeart/2005/8/colors/accent1_2#1" csCatId="accent1" phldr="1"/>
      <dgm:spPr/>
    </dgm:pt>
    <dgm:pt modelId="{4DC06881-41FC-4F07-8780-C8F9A71A2234}">
      <dgm:prSet phldrT="[טקסט]" custT="1"/>
      <dgm:spPr/>
      <dgm:t>
        <a:bodyPr/>
        <a:lstStyle/>
        <a:p>
          <a:pPr rtl="1"/>
          <a:r>
            <a:rPr lang="he-IL" sz="3600" dirty="0" smtClean="0"/>
            <a:t>התלמידה</a:t>
          </a:r>
          <a:endParaRPr lang="he-IL" sz="3600" dirty="0"/>
        </a:p>
      </dgm:t>
    </dgm:pt>
    <dgm:pt modelId="{1196BEE9-8251-4217-8903-F0EE35D1590D}" type="par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49CB60B9-0131-426A-BBDE-426E36B7280C}" type="sib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FFA9BEB3-3D33-4130-80FE-1781E900D2BA}">
      <dgm:prSet phldrT="[טקסט]"/>
      <dgm:spPr/>
      <dgm:t>
        <a:bodyPr/>
        <a:lstStyle/>
        <a:p>
          <a:pPr rtl="1"/>
          <a:r>
            <a:rPr lang="he-IL" dirty="0" smtClean="0"/>
            <a:t>שם עצם בנקבה</a:t>
          </a:r>
          <a:endParaRPr lang="he-IL" dirty="0"/>
        </a:p>
      </dgm:t>
    </dgm:pt>
    <dgm:pt modelId="{022CFEF6-2D0C-407A-ADEF-CF66D21EAF5F}" type="par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6C2E437A-D4CE-4CDE-B21A-1CB2C49032BA}" type="sib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93D7F6B6-406B-4D2F-9B7F-EF2AEC4F6511}" type="pres">
      <dgm:prSet presAssocID="{6788550F-FE28-4D12-B052-44D06B1063DA}" presName="Name0" presStyleCnt="0">
        <dgm:presLayoutVars>
          <dgm:dir val="rev"/>
          <dgm:resizeHandles val="exact"/>
        </dgm:presLayoutVars>
      </dgm:prSet>
      <dgm:spPr/>
    </dgm:pt>
    <dgm:pt modelId="{1542B5B4-29AF-4DC0-99EA-8A4A8AE3D887}" type="pres">
      <dgm:prSet presAssocID="{4DC06881-41FC-4F07-8780-C8F9A71A2234}" presName="node" presStyleLbl="node1" presStyleIdx="0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8812ECF-0AA7-4FCB-A6D6-C3A9F23A44D7}" type="pres">
      <dgm:prSet presAssocID="{49CB60B9-0131-426A-BBDE-426E36B7280C}" presName="sibTrans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16A0847C-C504-4DDA-A4CD-8141C0C44DE7}" type="pres">
      <dgm:prSet presAssocID="{49CB60B9-0131-426A-BBDE-426E36B7280C}" presName="connectorText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023186F5-74AF-4DB3-A2FA-F02B2E3832C4}" type="pres">
      <dgm:prSet presAssocID="{FFA9BEB3-3D33-4130-80FE-1781E900D2BA}" presName="node" presStyleLbl="node1" presStyleIdx="1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A2C75657-5EF3-4D3C-97E0-1EE4DA00452A}" type="presOf" srcId="{6788550F-FE28-4D12-B052-44D06B1063DA}" destId="{93D7F6B6-406B-4D2F-9B7F-EF2AEC4F6511}" srcOrd="0" destOrd="0" presId="urn:microsoft.com/office/officeart/2005/8/layout/process1"/>
    <dgm:cxn modelId="{3A5C0131-BCA7-4F8B-8B13-16CB17A61F5F}" srcId="{6788550F-FE28-4D12-B052-44D06B1063DA}" destId="{4DC06881-41FC-4F07-8780-C8F9A71A2234}" srcOrd="0" destOrd="0" parTransId="{1196BEE9-8251-4217-8903-F0EE35D1590D}" sibTransId="{49CB60B9-0131-426A-BBDE-426E36B7280C}"/>
    <dgm:cxn modelId="{B40F5C64-563D-4736-878D-04AFBC50A5E4}" type="presOf" srcId="{4DC06881-41FC-4F07-8780-C8F9A71A2234}" destId="{1542B5B4-29AF-4DC0-99EA-8A4A8AE3D887}" srcOrd="0" destOrd="0" presId="urn:microsoft.com/office/officeart/2005/8/layout/process1"/>
    <dgm:cxn modelId="{AE0A889D-7267-4C02-9ECF-4745EF483238}" type="presOf" srcId="{49CB60B9-0131-426A-BBDE-426E36B7280C}" destId="{16A0847C-C504-4DDA-A4CD-8141C0C44DE7}" srcOrd="1" destOrd="0" presId="urn:microsoft.com/office/officeart/2005/8/layout/process1"/>
    <dgm:cxn modelId="{DCB48009-190C-4799-A390-5C8AD815BE12}" srcId="{6788550F-FE28-4D12-B052-44D06B1063DA}" destId="{FFA9BEB3-3D33-4130-80FE-1781E900D2BA}" srcOrd="1" destOrd="0" parTransId="{022CFEF6-2D0C-407A-ADEF-CF66D21EAF5F}" sibTransId="{6C2E437A-D4CE-4CDE-B21A-1CB2C49032BA}"/>
    <dgm:cxn modelId="{CD15CCA9-78D4-493C-900A-AC09512448DF}" type="presOf" srcId="{FFA9BEB3-3D33-4130-80FE-1781E900D2BA}" destId="{023186F5-74AF-4DB3-A2FA-F02B2E3832C4}" srcOrd="0" destOrd="0" presId="urn:microsoft.com/office/officeart/2005/8/layout/process1"/>
    <dgm:cxn modelId="{C7FEF137-8C6B-4BE4-BFF2-6B8E0E165C63}" type="presOf" srcId="{49CB60B9-0131-426A-BBDE-426E36B7280C}" destId="{68812ECF-0AA7-4FCB-A6D6-C3A9F23A44D7}" srcOrd="0" destOrd="0" presId="urn:microsoft.com/office/officeart/2005/8/layout/process1"/>
    <dgm:cxn modelId="{207537F2-A881-4145-B8D0-4953F518876D}" type="presParOf" srcId="{93D7F6B6-406B-4D2F-9B7F-EF2AEC4F6511}" destId="{1542B5B4-29AF-4DC0-99EA-8A4A8AE3D887}" srcOrd="0" destOrd="0" presId="urn:microsoft.com/office/officeart/2005/8/layout/process1"/>
    <dgm:cxn modelId="{B6FC476E-53B3-4F1F-8398-038D7E8E8789}" type="presParOf" srcId="{93D7F6B6-406B-4D2F-9B7F-EF2AEC4F6511}" destId="{68812ECF-0AA7-4FCB-A6D6-C3A9F23A44D7}" srcOrd="1" destOrd="0" presId="urn:microsoft.com/office/officeart/2005/8/layout/process1"/>
    <dgm:cxn modelId="{08614866-1996-43FB-A63A-A5C5CADCFC56}" type="presParOf" srcId="{68812ECF-0AA7-4FCB-A6D6-C3A9F23A44D7}" destId="{16A0847C-C504-4DDA-A4CD-8141C0C44DE7}" srcOrd="0" destOrd="0" presId="urn:microsoft.com/office/officeart/2005/8/layout/process1"/>
    <dgm:cxn modelId="{19EA3041-C0EF-4D54-91AC-EEFD259B6203}" type="presParOf" srcId="{93D7F6B6-406B-4D2F-9B7F-EF2AEC4F6511}" destId="{023186F5-74AF-4DB3-A2FA-F02B2E3832C4}" srcOrd="2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8550F-FE28-4D12-B052-44D06B1063DA}" type="doc">
      <dgm:prSet loTypeId="urn:microsoft.com/office/officeart/2005/8/layout/process1" loCatId="process" qsTypeId="urn:microsoft.com/office/officeart/2005/8/quickstyle/simple1#2" qsCatId="simple" csTypeId="urn:microsoft.com/office/officeart/2005/8/colors/accent1_2#2" csCatId="accent1" phldr="1"/>
      <dgm:spPr/>
    </dgm:pt>
    <dgm:pt modelId="{4DC06881-41FC-4F07-8780-C8F9A71A2234}">
      <dgm:prSet phldrT="[טקסט]"/>
      <dgm:spPr/>
      <dgm:t>
        <a:bodyPr/>
        <a:lstStyle/>
        <a:p>
          <a:pPr rtl="1"/>
          <a:r>
            <a:rPr lang="he-IL" b="1" dirty="0" smtClean="0">
              <a:solidFill>
                <a:srgbClr val="00206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</a:rPr>
            <a:t>איזו</a:t>
          </a:r>
          <a:r>
            <a:rPr lang="he-IL" dirty="0" smtClean="0">
              <a:effectLst>
                <a:glow rad="228600">
                  <a:schemeClr val="bg1">
                    <a:alpha val="40000"/>
                  </a:schemeClr>
                </a:glow>
              </a:effectLst>
            </a:rPr>
            <a:t> </a:t>
          </a:r>
          <a:r>
            <a:rPr lang="he-IL" dirty="0" smtClean="0"/>
            <a:t>תלמידה?</a:t>
          </a:r>
          <a:endParaRPr lang="he-IL" dirty="0"/>
        </a:p>
      </dgm:t>
    </dgm:pt>
    <dgm:pt modelId="{1196BEE9-8251-4217-8903-F0EE35D1590D}" type="par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49CB60B9-0131-426A-BBDE-426E36B7280C}" type="sib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FFA9BEB3-3D33-4130-80FE-1781E900D2BA}">
      <dgm:prSet phldrT="[טקסט]"/>
      <dgm:spPr/>
      <dgm:t>
        <a:bodyPr/>
        <a:lstStyle/>
        <a:p>
          <a:pPr rtl="1"/>
          <a:r>
            <a:rPr lang="he-IL" dirty="0" smtClean="0"/>
            <a:t>השמחה</a:t>
          </a:r>
          <a:endParaRPr lang="he-IL" dirty="0"/>
        </a:p>
      </dgm:t>
    </dgm:pt>
    <dgm:pt modelId="{022CFEF6-2D0C-407A-ADEF-CF66D21EAF5F}" type="par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6C2E437A-D4CE-4CDE-B21A-1CB2C49032BA}" type="sib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93D7F6B6-406B-4D2F-9B7F-EF2AEC4F6511}" type="pres">
      <dgm:prSet presAssocID="{6788550F-FE28-4D12-B052-44D06B1063DA}" presName="Name0" presStyleCnt="0">
        <dgm:presLayoutVars>
          <dgm:dir val="rev"/>
          <dgm:resizeHandles val="exact"/>
        </dgm:presLayoutVars>
      </dgm:prSet>
      <dgm:spPr/>
    </dgm:pt>
    <dgm:pt modelId="{1542B5B4-29AF-4DC0-99EA-8A4A8AE3D887}" type="pres">
      <dgm:prSet presAssocID="{4DC06881-41FC-4F07-8780-C8F9A71A2234}" presName="node" presStyleLbl="node1" presStyleIdx="0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8812ECF-0AA7-4FCB-A6D6-C3A9F23A44D7}" type="pres">
      <dgm:prSet presAssocID="{49CB60B9-0131-426A-BBDE-426E36B7280C}" presName="sibTrans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16A0847C-C504-4DDA-A4CD-8141C0C44DE7}" type="pres">
      <dgm:prSet presAssocID="{49CB60B9-0131-426A-BBDE-426E36B7280C}" presName="connectorText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023186F5-74AF-4DB3-A2FA-F02B2E3832C4}" type="pres">
      <dgm:prSet presAssocID="{FFA9BEB3-3D33-4130-80FE-1781E900D2BA}" presName="node" presStyleLbl="node1" presStyleIdx="1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4BB98FFC-6ACB-4F72-9EB2-C71321544245}" type="presOf" srcId="{49CB60B9-0131-426A-BBDE-426E36B7280C}" destId="{68812ECF-0AA7-4FCB-A6D6-C3A9F23A44D7}" srcOrd="0" destOrd="0" presId="urn:microsoft.com/office/officeart/2005/8/layout/process1"/>
    <dgm:cxn modelId="{3A5C0131-BCA7-4F8B-8B13-16CB17A61F5F}" srcId="{6788550F-FE28-4D12-B052-44D06B1063DA}" destId="{4DC06881-41FC-4F07-8780-C8F9A71A2234}" srcOrd="0" destOrd="0" parTransId="{1196BEE9-8251-4217-8903-F0EE35D1590D}" sibTransId="{49CB60B9-0131-426A-BBDE-426E36B7280C}"/>
    <dgm:cxn modelId="{1E025E1D-98D8-4033-A6E6-CAB273A7318E}" type="presOf" srcId="{4DC06881-41FC-4F07-8780-C8F9A71A2234}" destId="{1542B5B4-29AF-4DC0-99EA-8A4A8AE3D887}" srcOrd="0" destOrd="0" presId="urn:microsoft.com/office/officeart/2005/8/layout/process1"/>
    <dgm:cxn modelId="{5334CAAC-5290-4181-ACAC-EE8553F6AE44}" type="presOf" srcId="{FFA9BEB3-3D33-4130-80FE-1781E900D2BA}" destId="{023186F5-74AF-4DB3-A2FA-F02B2E3832C4}" srcOrd="0" destOrd="0" presId="urn:microsoft.com/office/officeart/2005/8/layout/process1"/>
    <dgm:cxn modelId="{5AF30B4F-670D-403F-BC92-ABCAB14C2012}" type="presOf" srcId="{6788550F-FE28-4D12-B052-44D06B1063DA}" destId="{93D7F6B6-406B-4D2F-9B7F-EF2AEC4F6511}" srcOrd="0" destOrd="0" presId="urn:microsoft.com/office/officeart/2005/8/layout/process1"/>
    <dgm:cxn modelId="{DCB48009-190C-4799-A390-5C8AD815BE12}" srcId="{6788550F-FE28-4D12-B052-44D06B1063DA}" destId="{FFA9BEB3-3D33-4130-80FE-1781E900D2BA}" srcOrd="1" destOrd="0" parTransId="{022CFEF6-2D0C-407A-ADEF-CF66D21EAF5F}" sibTransId="{6C2E437A-D4CE-4CDE-B21A-1CB2C49032BA}"/>
    <dgm:cxn modelId="{A7792A5A-7852-4799-8A20-244CBBEF44A7}" type="presOf" srcId="{49CB60B9-0131-426A-BBDE-426E36B7280C}" destId="{16A0847C-C504-4DDA-A4CD-8141C0C44DE7}" srcOrd="1" destOrd="0" presId="urn:microsoft.com/office/officeart/2005/8/layout/process1"/>
    <dgm:cxn modelId="{4B21E016-4154-45FC-8EE1-570CD8FF91E8}" type="presParOf" srcId="{93D7F6B6-406B-4D2F-9B7F-EF2AEC4F6511}" destId="{1542B5B4-29AF-4DC0-99EA-8A4A8AE3D887}" srcOrd="0" destOrd="0" presId="urn:microsoft.com/office/officeart/2005/8/layout/process1"/>
    <dgm:cxn modelId="{02F23403-AA37-4DF3-8964-0D1344B4CCAB}" type="presParOf" srcId="{93D7F6B6-406B-4D2F-9B7F-EF2AEC4F6511}" destId="{68812ECF-0AA7-4FCB-A6D6-C3A9F23A44D7}" srcOrd="1" destOrd="0" presId="urn:microsoft.com/office/officeart/2005/8/layout/process1"/>
    <dgm:cxn modelId="{4FACCF73-932F-4761-B65B-38FDD7002F62}" type="presParOf" srcId="{68812ECF-0AA7-4FCB-A6D6-C3A9F23A44D7}" destId="{16A0847C-C504-4DDA-A4CD-8141C0C44DE7}" srcOrd="0" destOrd="0" presId="urn:microsoft.com/office/officeart/2005/8/layout/process1"/>
    <dgm:cxn modelId="{2993CB46-AEDD-47C8-8712-6DD45F5CF999}" type="presParOf" srcId="{93D7F6B6-406B-4D2F-9B7F-EF2AEC4F6511}" destId="{023186F5-74AF-4DB3-A2FA-F02B2E3832C4}" srcOrd="2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8550F-FE28-4D12-B052-44D06B1063DA}" type="doc">
      <dgm:prSet loTypeId="urn:microsoft.com/office/officeart/2005/8/layout/process1" loCatId="process" qsTypeId="urn:microsoft.com/office/officeart/2005/8/quickstyle/simple1#3" qsCatId="simple" csTypeId="urn:microsoft.com/office/officeart/2005/8/colors/accent1_2#3" csCatId="accent1" phldr="1"/>
      <dgm:spPr/>
    </dgm:pt>
    <dgm:pt modelId="{4DC06881-41FC-4F07-8780-C8F9A71A2234}">
      <dgm:prSet phldrT="[טקסט]" custT="1"/>
      <dgm:spPr/>
      <dgm:t>
        <a:bodyPr/>
        <a:lstStyle/>
        <a:p>
          <a:pPr rtl="1"/>
          <a:r>
            <a:rPr lang="he-IL" sz="3600" dirty="0" smtClean="0"/>
            <a:t>התלמידה</a:t>
          </a:r>
          <a:endParaRPr lang="he-IL" sz="3600" dirty="0"/>
        </a:p>
      </dgm:t>
    </dgm:pt>
    <dgm:pt modelId="{1196BEE9-8251-4217-8903-F0EE35D1590D}" type="par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49CB60B9-0131-426A-BBDE-426E36B7280C}" type="sib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FFA9BEB3-3D33-4130-80FE-1781E900D2BA}">
      <dgm:prSet phldrT="[טקסט]"/>
      <dgm:spPr/>
      <dgm:t>
        <a:bodyPr/>
        <a:lstStyle/>
        <a:p>
          <a:pPr rtl="1"/>
          <a:r>
            <a:rPr lang="he-IL" dirty="0" smtClean="0"/>
            <a:t>שם עצם בנקבה</a:t>
          </a:r>
          <a:endParaRPr lang="he-IL" dirty="0"/>
        </a:p>
      </dgm:t>
    </dgm:pt>
    <dgm:pt modelId="{022CFEF6-2D0C-407A-ADEF-CF66D21EAF5F}" type="par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6C2E437A-D4CE-4CDE-B21A-1CB2C49032BA}" type="sib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93D7F6B6-406B-4D2F-9B7F-EF2AEC4F6511}" type="pres">
      <dgm:prSet presAssocID="{6788550F-FE28-4D12-B052-44D06B1063DA}" presName="Name0" presStyleCnt="0">
        <dgm:presLayoutVars>
          <dgm:dir val="rev"/>
          <dgm:resizeHandles val="exact"/>
        </dgm:presLayoutVars>
      </dgm:prSet>
      <dgm:spPr/>
    </dgm:pt>
    <dgm:pt modelId="{1542B5B4-29AF-4DC0-99EA-8A4A8AE3D887}" type="pres">
      <dgm:prSet presAssocID="{4DC06881-41FC-4F07-8780-C8F9A71A2234}" presName="node" presStyleLbl="node1" presStyleIdx="0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8812ECF-0AA7-4FCB-A6D6-C3A9F23A44D7}" type="pres">
      <dgm:prSet presAssocID="{49CB60B9-0131-426A-BBDE-426E36B7280C}" presName="sibTrans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16A0847C-C504-4DDA-A4CD-8141C0C44DE7}" type="pres">
      <dgm:prSet presAssocID="{49CB60B9-0131-426A-BBDE-426E36B7280C}" presName="connectorText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023186F5-74AF-4DB3-A2FA-F02B2E3832C4}" type="pres">
      <dgm:prSet presAssocID="{FFA9BEB3-3D33-4130-80FE-1781E900D2BA}" presName="node" presStyleLbl="node1" presStyleIdx="1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8B001420-965C-4757-8E91-8BE74E61211F}" type="presOf" srcId="{FFA9BEB3-3D33-4130-80FE-1781E900D2BA}" destId="{023186F5-74AF-4DB3-A2FA-F02B2E3832C4}" srcOrd="0" destOrd="0" presId="urn:microsoft.com/office/officeart/2005/8/layout/process1"/>
    <dgm:cxn modelId="{3A5C0131-BCA7-4F8B-8B13-16CB17A61F5F}" srcId="{6788550F-FE28-4D12-B052-44D06B1063DA}" destId="{4DC06881-41FC-4F07-8780-C8F9A71A2234}" srcOrd="0" destOrd="0" parTransId="{1196BEE9-8251-4217-8903-F0EE35D1590D}" sibTransId="{49CB60B9-0131-426A-BBDE-426E36B7280C}"/>
    <dgm:cxn modelId="{54FEA1C1-BF5D-4D70-85A3-3A893A88986F}" type="presOf" srcId="{6788550F-FE28-4D12-B052-44D06B1063DA}" destId="{93D7F6B6-406B-4D2F-9B7F-EF2AEC4F6511}" srcOrd="0" destOrd="0" presId="urn:microsoft.com/office/officeart/2005/8/layout/process1"/>
    <dgm:cxn modelId="{C1D140F7-3E72-4B09-8F9E-8579DA0FCCD0}" type="presOf" srcId="{4DC06881-41FC-4F07-8780-C8F9A71A2234}" destId="{1542B5B4-29AF-4DC0-99EA-8A4A8AE3D887}" srcOrd="0" destOrd="0" presId="urn:microsoft.com/office/officeart/2005/8/layout/process1"/>
    <dgm:cxn modelId="{F2503326-2DE3-4055-9886-9A1C344E38E0}" type="presOf" srcId="{49CB60B9-0131-426A-BBDE-426E36B7280C}" destId="{16A0847C-C504-4DDA-A4CD-8141C0C44DE7}" srcOrd="1" destOrd="0" presId="urn:microsoft.com/office/officeart/2005/8/layout/process1"/>
    <dgm:cxn modelId="{D2ECBF8A-3230-4859-AF92-CDAEA1C261EC}" type="presOf" srcId="{49CB60B9-0131-426A-BBDE-426E36B7280C}" destId="{68812ECF-0AA7-4FCB-A6D6-C3A9F23A44D7}" srcOrd="0" destOrd="0" presId="urn:microsoft.com/office/officeart/2005/8/layout/process1"/>
    <dgm:cxn modelId="{DCB48009-190C-4799-A390-5C8AD815BE12}" srcId="{6788550F-FE28-4D12-B052-44D06B1063DA}" destId="{FFA9BEB3-3D33-4130-80FE-1781E900D2BA}" srcOrd="1" destOrd="0" parTransId="{022CFEF6-2D0C-407A-ADEF-CF66D21EAF5F}" sibTransId="{6C2E437A-D4CE-4CDE-B21A-1CB2C49032BA}"/>
    <dgm:cxn modelId="{AAB6B6BA-3A90-4EF1-874C-9D6644CE8EE0}" type="presParOf" srcId="{93D7F6B6-406B-4D2F-9B7F-EF2AEC4F6511}" destId="{1542B5B4-29AF-4DC0-99EA-8A4A8AE3D887}" srcOrd="0" destOrd="0" presId="urn:microsoft.com/office/officeart/2005/8/layout/process1"/>
    <dgm:cxn modelId="{8F232671-D0FF-4FDF-AACF-B7DFAEE5F1A5}" type="presParOf" srcId="{93D7F6B6-406B-4D2F-9B7F-EF2AEC4F6511}" destId="{68812ECF-0AA7-4FCB-A6D6-C3A9F23A44D7}" srcOrd="1" destOrd="0" presId="urn:microsoft.com/office/officeart/2005/8/layout/process1"/>
    <dgm:cxn modelId="{EC35E800-314F-4906-A6BB-7531062345A5}" type="presParOf" srcId="{68812ECF-0AA7-4FCB-A6D6-C3A9F23A44D7}" destId="{16A0847C-C504-4DDA-A4CD-8141C0C44DE7}" srcOrd="0" destOrd="0" presId="urn:microsoft.com/office/officeart/2005/8/layout/process1"/>
    <dgm:cxn modelId="{3DDB067A-3A65-46FC-8936-0F4076463452}" type="presParOf" srcId="{93D7F6B6-406B-4D2F-9B7F-EF2AEC4F6511}" destId="{023186F5-74AF-4DB3-A2FA-F02B2E3832C4}" srcOrd="2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88550F-FE28-4D12-B052-44D06B1063DA}" type="doc">
      <dgm:prSet loTypeId="urn:microsoft.com/office/officeart/2005/8/layout/process1" loCatId="process" qsTypeId="urn:microsoft.com/office/officeart/2005/8/quickstyle/simple1#4" qsCatId="simple" csTypeId="urn:microsoft.com/office/officeart/2005/8/colors/accent1_2#4" csCatId="accent1" phldr="1"/>
      <dgm:spPr/>
    </dgm:pt>
    <dgm:pt modelId="{4DC06881-41FC-4F07-8780-C8F9A71A2234}">
      <dgm:prSet phldrT="[טקסט]"/>
      <dgm:spPr/>
      <dgm:t>
        <a:bodyPr/>
        <a:lstStyle/>
        <a:p>
          <a:pPr rtl="1"/>
          <a:r>
            <a:rPr lang="he-IL" dirty="0" smtClean="0"/>
            <a:t>באה</a:t>
          </a:r>
          <a:endParaRPr lang="he-IL" dirty="0"/>
        </a:p>
      </dgm:t>
    </dgm:pt>
    <dgm:pt modelId="{1196BEE9-8251-4217-8903-F0EE35D1590D}" type="par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49CB60B9-0131-426A-BBDE-426E36B7280C}" type="sibTrans" cxnId="{3A5C0131-BCA7-4F8B-8B13-16CB17A61F5F}">
      <dgm:prSet/>
      <dgm:spPr/>
      <dgm:t>
        <a:bodyPr/>
        <a:lstStyle/>
        <a:p>
          <a:pPr rtl="1"/>
          <a:endParaRPr lang="he-IL"/>
        </a:p>
      </dgm:t>
    </dgm:pt>
    <dgm:pt modelId="{FFA9BEB3-3D33-4130-80FE-1781E900D2BA}">
      <dgm:prSet phldrT="[טקסט]"/>
      <dgm:spPr/>
      <dgm:t>
        <a:bodyPr/>
        <a:lstStyle/>
        <a:p>
          <a:pPr rtl="1"/>
          <a:r>
            <a:rPr lang="he-IL" dirty="0" smtClean="0"/>
            <a:t>פועל</a:t>
          </a:r>
          <a:endParaRPr lang="he-IL" dirty="0"/>
        </a:p>
      </dgm:t>
    </dgm:pt>
    <dgm:pt modelId="{022CFEF6-2D0C-407A-ADEF-CF66D21EAF5F}" type="par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6C2E437A-D4CE-4CDE-B21A-1CB2C49032BA}" type="sibTrans" cxnId="{DCB48009-190C-4799-A390-5C8AD815BE12}">
      <dgm:prSet/>
      <dgm:spPr/>
      <dgm:t>
        <a:bodyPr/>
        <a:lstStyle/>
        <a:p>
          <a:pPr rtl="1"/>
          <a:endParaRPr lang="he-IL"/>
        </a:p>
      </dgm:t>
    </dgm:pt>
    <dgm:pt modelId="{93D7F6B6-406B-4D2F-9B7F-EF2AEC4F6511}" type="pres">
      <dgm:prSet presAssocID="{6788550F-FE28-4D12-B052-44D06B1063DA}" presName="Name0" presStyleCnt="0">
        <dgm:presLayoutVars>
          <dgm:dir val="rev"/>
          <dgm:resizeHandles val="exact"/>
        </dgm:presLayoutVars>
      </dgm:prSet>
      <dgm:spPr/>
    </dgm:pt>
    <dgm:pt modelId="{1542B5B4-29AF-4DC0-99EA-8A4A8AE3D887}" type="pres">
      <dgm:prSet presAssocID="{4DC06881-41FC-4F07-8780-C8F9A71A2234}" presName="node" presStyleLbl="node1" presStyleIdx="0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8812ECF-0AA7-4FCB-A6D6-C3A9F23A44D7}" type="pres">
      <dgm:prSet presAssocID="{49CB60B9-0131-426A-BBDE-426E36B7280C}" presName="sibTrans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16A0847C-C504-4DDA-A4CD-8141C0C44DE7}" type="pres">
      <dgm:prSet presAssocID="{49CB60B9-0131-426A-BBDE-426E36B7280C}" presName="connectorText" presStyleLbl="sibTrans2D1" presStyleIdx="0" presStyleCnt="1"/>
      <dgm:spPr/>
      <dgm:t>
        <a:bodyPr/>
        <a:lstStyle/>
        <a:p>
          <a:pPr rtl="1"/>
          <a:endParaRPr lang="he-IL"/>
        </a:p>
      </dgm:t>
    </dgm:pt>
    <dgm:pt modelId="{023186F5-74AF-4DB3-A2FA-F02B2E3832C4}" type="pres">
      <dgm:prSet presAssocID="{FFA9BEB3-3D33-4130-80FE-1781E900D2BA}" presName="node" presStyleLbl="node1" presStyleIdx="1" presStyleCnt="2" custScaleY="489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2E1D6311-85ED-434D-B6B5-953AA22BFF3F}" type="presOf" srcId="{6788550F-FE28-4D12-B052-44D06B1063DA}" destId="{93D7F6B6-406B-4D2F-9B7F-EF2AEC4F6511}" srcOrd="0" destOrd="0" presId="urn:microsoft.com/office/officeart/2005/8/layout/process1"/>
    <dgm:cxn modelId="{01622E6E-C294-4CD6-B7C9-35DEB44DB0AA}" type="presOf" srcId="{4DC06881-41FC-4F07-8780-C8F9A71A2234}" destId="{1542B5B4-29AF-4DC0-99EA-8A4A8AE3D887}" srcOrd="0" destOrd="0" presId="urn:microsoft.com/office/officeart/2005/8/layout/process1"/>
    <dgm:cxn modelId="{3A5C0131-BCA7-4F8B-8B13-16CB17A61F5F}" srcId="{6788550F-FE28-4D12-B052-44D06B1063DA}" destId="{4DC06881-41FC-4F07-8780-C8F9A71A2234}" srcOrd="0" destOrd="0" parTransId="{1196BEE9-8251-4217-8903-F0EE35D1590D}" sibTransId="{49CB60B9-0131-426A-BBDE-426E36B7280C}"/>
    <dgm:cxn modelId="{99BD3CE6-8DD8-40C0-8D6E-7C05A9BD86AE}" type="presOf" srcId="{49CB60B9-0131-426A-BBDE-426E36B7280C}" destId="{68812ECF-0AA7-4FCB-A6D6-C3A9F23A44D7}" srcOrd="0" destOrd="0" presId="urn:microsoft.com/office/officeart/2005/8/layout/process1"/>
    <dgm:cxn modelId="{B814BB32-5026-4DDD-83EA-7A531D19CC59}" type="presOf" srcId="{FFA9BEB3-3D33-4130-80FE-1781E900D2BA}" destId="{023186F5-74AF-4DB3-A2FA-F02B2E3832C4}" srcOrd="0" destOrd="0" presId="urn:microsoft.com/office/officeart/2005/8/layout/process1"/>
    <dgm:cxn modelId="{DF22A0DC-CEC7-472E-8447-A6EF45CD4957}" type="presOf" srcId="{49CB60B9-0131-426A-BBDE-426E36B7280C}" destId="{16A0847C-C504-4DDA-A4CD-8141C0C44DE7}" srcOrd="1" destOrd="0" presId="urn:microsoft.com/office/officeart/2005/8/layout/process1"/>
    <dgm:cxn modelId="{DCB48009-190C-4799-A390-5C8AD815BE12}" srcId="{6788550F-FE28-4D12-B052-44D06B1063DA}" destId="{FFA9BEB3-3D33-4130-80FE-1781E900D2BA}" srcOrd="1" destOrd="0" parTransId="{022CFEF6-2D0C-407A-ADEF-CF66D21EAF5F}" sibTransId="{6C2E437A-D4CE-4CDE-B21A-1CB2C49032BA}"/>
    <dgm:cxn modelId="{F20FC993-0959-4FF5-A5E5-6FFDE9C1F871}" type="presParOf" srcId="{93D7F6B6-406B-4D2F-9B7F-EF2AEC4F6511}" destId="{1542B5B4-29AF-4DC0-99EA-8A4A8AE3D887}" srcOrd="0" destOrd="0" presId="urn:microsoft.com/office/officeart/2005/8/layout/process1"/>
    <dgm:cxn modelId="{DA9B5828-2549-4D92-899E-E274022ADDAA}" type="presParOf" srcId="{93D7F6B6-406B-4D2F-9B7F-EF2AEC4F6511}" destId="{68812ECF-0AA7-4FCB-A6D6-C3A9F23A44D7}" srcOrd="1" destOrd="0" presId="urn:microsoft.com/office/officeart/2005/8/layout/process1"/>
    <dgm:cxn modelId="{50EF60C6-2397-4C95-BA59-8FC4F7C4C510}" type="presParOf" srcId="{68812ECF-0AA7-4FCB-A6D6-C3A9F23A44D7}" destId="{16A0847C-C504-4DDA-A4CD-8141C0C44DE7}" srcOrd="0" destOrd="0" presId="urn:microsoft.com/office/officeart/2005/8/layout/process1"/>
    <dgm:cxn modelId="{54FD9689-A484-4CCE-9B13-4555EFFAEC0F}" type="presParOf" srcId="{93D7F6B6-406B-4D2F-9B7F-EF2AEC4F6511}" destId="{023186F5-74AF-4DB3-A2FA-F02B2E3832C4}" srcOrd="2" destOrd="0" presId="urn:microsoft.com/office/officeart/2005/8/layout/process1"/>
  </dgm:cxnLst>
  <dgm:bg/>
  <dgm:whole/>
  <dgm:extLst>
    <a:ext uri="http://schemas.microsoft.com/office/drawing/2008/diagram"/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3E9F73-C9E1-44FA-995C-1FDE4E5C242D}" type="doc">
      <dgm:prSet loTypeId="urn:microsoft.com/office/officeart/2005/8/layout/radial5" loCatId="cycle" qsTypeId="urn:microsoft.com/office/officeart/2005/8/quickstyle/3d1" qsCatId="3D" csTypeId="urn:microsoft.com/office/officeart/2005/8/colors/accent1_2#5" csCatId="accent1" phldr="1"/>
      <dgm:spPr/>
      <dgm:t>
        <a:bodyPr/>
        <a:lstStyle/>
        <a:p>
          <a:pPr rtl="1"/>
          <a:endParaRPr lang="he-IL"/>
        </a:p>
      </dgm:t>
    </dgm:pt>
    <dgm:pt modelId="{D1C1B4C2-BBE9-4813-9212-5D82184DEF7F}">
      <dgm:prSet phldrT="[טקסט]" custT="1"/>
      <dgm:spPr/>
      <dgm:t>
        <a:bodyPr/>
        <a:lstStyle/>
        <a:p>
          <a:pPr rtl="1"/>
          <a:r>
            <a:rPr lang="he-IL" sz="2400" b="1" smtClean="0"/>
            <a:t>באופן</a:t>
          </a:r>
          <a:endParaRPr lang="he-IL" sz="2400" b="1" dirty="0"/>
        </a:p>
      </dgm:t>
    </dgm:pt>
    <dgm:pt modelId="{9172BD21-2909-4AF5-BDBC-2E47B7BAB97A}" type="parTrans" cxnId="{D87E0B60-0E36-4DA3-A285-7605FF0E7AED}">
      <dgm:prSet/>
      <dgm:spPr/>
      <dgm:t>
        <a:bodyPr/>
        <a:lstStyle/>
        <a:p>
          <a:pPr rtl="1"/>
          <a:endParaRPr lang="he-IL"/>
        </a:p>
      </dgm:t>
    </dgm:pt>
    <dgm:pt modelId="{B5B7FB60-6995-4C66-8A49-21D3A39DB360}" type="sibTrans" cxnId="{D87E0B60-0E36-4DA3-A285-7605FF0E7AED}">
      <dgm:prSet/>
      <dgm:spPr/>
      <dgm:t>
        <a:bodyPr/>
        <a:lstStyle/>
        <a:p>
          <a:pPr rtl="1"/>
          <a:endParaRPr lang="he-IL"/>
        </a:p>
      </dgm:t>
    </dgm:pt>
    <dgm:pt modelId="{5EEF9981-38DB-44B2-AB75-9F2E19E83746}">
      <dgm:prSet phldrT="[טקסט]" custT="1"/>
      <dgm:spPr/>
      <dgm:t>
        <a:bodyPr/>
        <a:lstStyle/>
        <a:p>
          <a:pPr rtl="1"/>
          <a:r>
            <a:rPr lang="he-IL" sz="1800" b="1" dirty="0" smtClean="0"/>
            <a:t>מיוחד</a:t>
          </a:r>
          <a:endParaRPr lang="he-IL" sz="1800" b="1" dirty="0"/>
        </a:p>
      </dgm:t>
    </dgm:pt>
    <dgm:pt modelId="{82A593A1-2EFE-41CD-B4D5-DDD5EE73548D}" type="parTrans" cxnId="{AC9C81AD-54AE-4D75-9CB1-33A4E487A627}">
      <dgm:prSet/>
      <dgm:spPr/>
      <dgm:t>
        <a:bodyPr/>
        <a:lstStyle/>
        <a:p>
          <a:pPr rtl="1"/>
          <a:endParaRPr lang="he-IL"/>
        </a:p>
      </dgm:t>
    </dgm:pt>
    <dgm:pt modelId="{41D2A724-0E5C-497A-9F22-737C04919E36}" type="sibTrans" cxnId="{AC9C81AD-54AE-4D75-9CB1-33A4E487A627}">
      <dgm:prSet/>
      <dgm:spPr/>
      <dgm:t>
        <a:bodyPr/>
        <a:lstStyle/>
        <a:p>
          <a:pPr rtl="1"/>
          <a:endParaRPr lang="he-IL"/>
        </a:p>
      </dgm:t>
    </dgm:pt>
    <dgm:pt modelId="{72AB0AB3-DF2C-4CD2-9636-B8CEC0D4D5E0}">
      <dgm:prSet phldrT="[טקסט]" custT="1"/>
      <dgm:spPr/>
      <dgm:t>
        <a:bodyPr/>
        <a:lstStyle/>
        <a:p>
          <a:pPr rtl="1"/>
          <a:r>
            <a:rPr lang="he-IL" sz="1800" b="1" dirty="0" smtClean="0"/>
            <a:t>חוקי</a:t>
          </a:r>
          <a:endParaRPr lang="he-IL" sz="1800" b="1" dirty="0"/>
        </a:p>
      </dgm:t>
    </dgm:pt>
    <dgm:pt modelId="{4F48C85B-E3A8-49D4-9084-DAEF6DA7DFC8}" type="parTrans" cxnId="{D2C99A51-4411-4CE0-87A0-586853EDC9B3}">
      <dgm:prSet/>
      <dgm:spPr/>
      <dgm:t>
        <a:bodyPr/>
        <a:lstStyle/>
        <a:p>
          <a:pPr rtl="1"/>
          <a:endParaRPr lang="he-IL"/>
        </a:p>
      </dgm:t>
    </dgm:pt>
    <dgm:pt modelId="{97A2357E-C138-4EF0-96CC-874418FAF320}" type="sibTrans" cxnId="{D2C99A51-4411-4CE0-87A0-586853EDC9B3}">
      <dgm:prSet/>
      <dgm:spPr/>
      <dgm:t>
        <a:bodyPr/>
        <a:lstStyle/>
        <a:p>
          <a:pPr rtl="1"/>
          <a:endParaRPr lang="he-IL"/>
        </a:p>
      </dgm:t>
    </dgm:pt>
    <dgm:pt modelId="{4D98AD4A-F72B-4C78-96BC-7682F70112A7}">
      <dgm:prSet phldrT="[טקסט]"/>
      <dgm:spPr/>
      <dgm:t>
        <a:bodyPr/>
        <a:lstStyle/>
        <a:p>
          <a:pPr rtl="1"/>
          <a:endParaRPr lang="he-IL" sz="1800" b="1" dirty="0"/>
        </a:p>
      </dgm:t>
    </dgm:pt>
    <dgm:pt modelId="{81E8134C-FB84-48E5-8FD3-5C8796584819}" type="parTrans" cxnId="{4D5D5948-AD23-43DE-9E41-6BF2B904BC79}">
      <dgm:prSet/>
      <dgm:spPr/>
      <dgm:t>
        <a:bodyPr/>
        <a:lstStyle/>
        <a:p>
          <a:pPr rtl="1"/>
          <a:endParaRPr lang="he-IL"/>
        </a:p>
      </dgm:t>
    </dgm:pt>
    <dgm:pt modelId="{61BB673F-6F50-48D4-AB04-5620ABA7AF2F}" type="sibTrans" cxnId="{4D5D5948-AD23-43DE-9E41-6BF2B904BC79}">
      <dgm:prSet/>
      <dgm:spPr/>
      <dgm:t>
        <a:bodyPr/>
        <a:lstStyle/>
        <a:p>
          <a:pPr rtl="1"/>
          <a:endParaRPr lang="he-IL"/>
        </a:p>
      </dgm:t>
    </dgm:pt>
    <dgm:pt modelId="{E21279D7-6CC1-482F-9BAA-74DF2BA4F0F4}">
      <dgm:prSet phldrT="[טקסט]"/>
      <dgm:spPr/>
      <dgm:t>
        <a:bodyPr/>
        <a:lstStyle/>
        <a:p>
          <a:pPr rtl="1"/>
          <a:endParaRPr lang="he-IL" sz="1800" b="1" dirty="0"/>
        </a:p>
      </dgm:t>
    </dgm:pt>
    <dgm:pt modelId="{9922176D-1EE1-431C-942B-B153AB1944EF}" type="parTrans" cxnId="{E50F1B9B-81FE-4D66-AB5D-BE54F39B9E20}">
      <dgm:prSet/>
      <dgm:spPr/>
      <dgm:t>
        <a:bodyPr/>
        <a:lstStyle/>
        <a:p>
          <a:pPr rtl="1"/>
          <a:endParaRPr lang="he-IL"/>
        </a:p>
      </dgm:t>
    </dgm:pt>
    <dgm:pt modelId="{A5A2684F-568E-48D6-BFDF-5ED0B7A840D7}" type="sibTrans" cxnId="{E50F1B9B-81FE-4D66-AB5D-BE54F39B9E20}">
      <dgm:prSet/>
      <dgm:spPr/>
      <dgm:t>
        <a:bodyPr/>
        <a:lstStyle/>
        <a:p>
          <a:pPr rtl="1"/>
          <a:endParaRPr lang="he-IL"/>
        </a:p>
      </dgm:t>
    </dgm:pt>
    <dgm:pt modelId="{42F93027-F0F4-4400-B1EF-D31BC020114A}">
      <dgm:prSet phldrT="[טקסט]" custT="1"/>
      <dgm:spPr/>
      <dgm:t>
        <a:bodyPr/>
        <a:lstStyle/>
        <a:p>
          <a:pPr rtl="1"/>
          <a:r>
            <a:rPr lang="he-IL" sz="1800" b="1" dirty="0" smtClean="0"/>
            <a:t>דחוף</a:t>
          </a:r>
          <a:endParaRPr lang="he-IL" sz="1800" b="1" dirty="0"/>
        </a:p>
      </dgm:t>
    </dgm:pt>
    <dgm:pt modelId="{F3313D3A-27F5-45AD-A038-D159687DA5F8}" type="parTrans" cxnId="{1F94379C-497E-4C90-A091-383327D1B2B4}">
      <dgm:prSet/>
      <dgm:spPr/>
      <dgm:t>
        <a:bodyPr/>
        <a:lstStyle/>
        <a:p>
          <a:pPr rtl="1"/>
          <a:endParaRPr lang="he-IL"/>
        </a:p>
      </dgm:t>
    </dgm:pt>
    <dgm:pt modelId="{3335BB31-9C4E-4AF3-8E86-FB29567462DF}" type="sibTrans" cxnId="{1F94379C-497E-4C90-A091-383327D1B2B4}">
      <dgm:prSet/>
      <dgm:spPr/>
      <dgm:t>
        <a:bodyPr/>
        <a:lstStyle/>
        <a:p>
          <a:pPr rtl="1"/>
          <a:endParaRPr lang="he-IL"/>
        </a:p>
      </dgm:t>
    </dgm:pt>
    <dgm:pt modelId="{03EB9FC0-A3C2-47E7-B4A8-AF969BA8530F}">
      <dgm:prSet phldrT="[טקסט]" custT="1"/>
      <dgm:spPr/>
      <dgm:t>
        <a:bodyPr/>
        <a:lstStyle/>
        <a:p>
          <a:pPr rtl="1"/>
          <a:r>
            <a:rPr lang="he-IL" sz="1800" b="1" dirty="0" smtClean="0"/>
            <a:t>מיידי</a:t>
          </a:r>
          <a:endParaRPr lang="he-IL" sz="1800" b="1" dirty="0"/>
        </a:p>
      </dgm:t>
    </dgm:pt>
    <dgm:pt modelId="{B24A3831-74B6-4568-9557-D8089F1C202A}" type="parTrans" cxnId="{0DF1DF75-E4B3-48FD-A8C1-0CF241400E3F}">
      <dgm:prSet/>
      <dgm:spPr/>
      <dgm:t>
        <a:bodyPr/>
        <a:lstStyle/>
        <a:p>
          <a:pPr rtl="1"/>
          <a:endParaRPr lang="he-IL"/>
        </a:p>
      </dgm:t>
    </dgm:pt>
    <dgm:pt modelId="{F86A5ED3-78A1-4E4E-9C24-957C9EF2E7A9}" type="sibTrans" cxnId="{0DF1DF75-E4B3-48FD-A8C1-0CF241400E3F}">
      <dgm:prSet/>
      <dgm:spPr/>
      <dgm:t>
        <a:bodyPr/>
        <a:lstStyle/>
        <a:p>
          <a:pPr rtl="1"/>
          <a:endParaRPr lang="he-IL"/>
        </a:p>
      </dgm:t>
    </dgm:pt>
    <dgm:pt modelId="{73C95546-D744-4146-AB43-E0CBDDAEF55A}">
      <dgm:prSet phldrT="[טקסט]" custT="1"/>
      <dgm:spPr/>
      <dgm:t>
        <a:bodyPr/>
        <a:lstStyle/>
        <a:p>
          <a:pPr rtl="1"/>
          <a:r>
            <a:rPr lang="he-IL" sz="1800" b="1" dirty="0" smtClean="0"/>
            <a:t>רשמי</a:t>
          </a:r>
          <a:endParaRPr lang="he-IL" sz="1800" b="1" dirty="0"/>
        </a:p>
      </dgm:t>
    </dgm:pt>
    <dgm:pt modelId="{E2EED5DF-A5D4-41F2-AC19-3DB2BBEC60E6}" type="parTrans" cxnId="{6F7AD534-9AE1-4DF1-B4EA-FCCB2E7F3016}">
      <dgm:prSet/>
      <dgm:spPr/>
      <dgm:t>
        <a:bodyPr/>
        <a:lstStyle/>
        <a:p>
          <a:pPr rtl="1"/>
          <a:endParaRPr lang="he-IL"/>
        </a:p>
      </dgm:t>
    </dgm:pt>
    <dgm:pt modelId="{760DCA64-8962-4105-81BF-DB8D1389F991}" type="sibTrans" cxnId="{6F7AD534-9AE1-4DF1-B4EA-FCCB2E7F3016}">
      <dgm:prSet/>
      <dgm:spPr/>
      <dgm:t>
        <a:bodyPr/>
        <a:lstStyle/>
        <a:p>
          <a:pPr rtl="1"/>
          <a:endParaRPr lang="he-IL"/>
        </a:p>
      </dgm:t>
    </dgm:pt>
    <dgm:pt modelId="{6D79E75F-90C6-4ED7-A48F-34E5A241A3F8}">
      <dgm:prSet phldrT="[טקסט]" custT="1"/>
      <dgm:spPr/>
      <dgm:t>
        <a:bodyPr/>
        <a:lstStyle/>
        <a:p>
          <a:pPr rtl="1"/>
          <a:r>
            <a:rPr lang="he-IL" sz="1400" b="1" dirty="0" smtClean="0"/>
            <a:t>פתאומי</a:t>
          </a:r>
          <a:endParaRPr lang="he-IL" sz="1400" b="1" dirty="0"/>
        </a:p>
      </dgm:t>
    </dgm:pt>
    <dgm:pt modelId="{1B312F0B-FEA1-454E-93A5-1B0E062C94FB}" type="parTrans" cxnId="{36FC55AE-D21C-44C4-9B5C-B0A6130A4C61}">
      <dgm:prSet/>
      <dgm:spPr/>
      <dgm:t>
        <a:bodyPr/>
        <a:lstStyle/>
        <a:p>
          <a:pPr rtl="1"/>
          <a:endParaRPr lang="he-IL"/>
        </a:p>
      </dgm:t>
    </dgm:pt>
    <dgm:pt modelId="{3CD9F662-44E6-4585-975C-E29EDA962C2A}" type="sibTrans" cxnId="{36FC55AE-D21C-44C4-9B5C-B0A6130A4C61}">
      <dgm:prSet/>
      <dgm:spPr/>
      <dgm:t>
        <a:bodyPr/>
        <a:lstStyle/>
        <a:p>
          <a:pPr rtl="1"/>
          <a:endParaRPr lang="he-IL"/>
        </a:p>
      </dgm:t>
    </dgm:pt>
    <dgm:pt modelId="{D11B1A86-5FDE-4842-921E-FA3FF7E46026}">
      <dgm:prSet phldrT="[טקסט]" custT="1"/>
      <dgm:spPr/>
      <dgm:t>
        <a:bodyPr/>
        <a:lstStyle/>
        <a:p>
          <a:pPr rtl="1"/>
          <a:r>
            <a:rPr lang="he-IL" sz="1800" b="1" dirty="0" smtClean="0"/>
            <a:t>רציני</a:t>
          </a:r>
          <a:endParaRPr lang="he-IL" sz="1800" b="1" dirty="0"/>
        </a:p>
      </dgm:t>
    </dgm:pt>
    <dgm:pt modelId="{B3817026-A4CB-4A23-B692-86EC7B4A6603}" type="parTrans" cxnId="{AAA0777F-94A9-4E75-B275-9DD1A95D9C66}">
      <dgm:prSet/>
      <dgm:spPr/>
      <dgm:t>
        <a:bodyPr/>
        <a:lstStyle/>
        <a:p>
          <a:pPr rtl="1"/>
          <a:endParaRPr lang="he-IL"/>
        </a:p>
      </dgm:t>
    </dgm:pt>
    <dgm:pt modelId="{D72A9908-AA9A-429B-9BFE-96E85753D333}" type="sibTrans" cxnId="{AAA0777F-94A9-4E75-B275-9DD1A95D9C66}">
      <dgm:prSet/>
      <dgm:spPr/>
      <dgm:t>
        <a:bodyPr/>
        <a:lstStyle/>
        <a:p>
          <a:pPr rtl="1"/>
          <a:endParaRPr lang="he-IL"/>
        </a:p>
      </dgm:t>
    </dgm:pt>
    <dgm:pt modelId="{A6F8B674-0EB1-47F6-8363-56439FE35CAF}">
      <dgm:prSet phldrT="[טקסט]" custT="1"/>
      <dgm:spPr/>
      <dgm:t>
        <a:bodyPr/>
        <a:lstStyle/>
        <a:p>
          <a:pPr rtl="1"/>
          <a:r>
            <a:rPr lang="he-IL" sz="1800" b="1" dirty="0" smtClean="0"/>
            <a:t>קבוע</a:t>
          </a:r>
          <a:endParaRPr lang="he-IL" sz="1800" b="1" dirty="0"/>
        </a:p>
      </dgm:t>
    </dgm:pt>
    <dgm:pt modelId="{A99A5E15-BB5E-41CE-A8DD-65F856CF8E5C}" type="parTrans" cxnId="{1A456333-EBA5-4CFA-9BE7-448F98AEC976}">
      <dgm:prSet/>
      <dgm:spPr/>
      <dgm:t>
        <a:bodyPr/>
        <a:lstStyle/>
        <a:p>
          <a:pPr rtl="1"/>
          <a:endParaRPr lang="he-IL"/>
        </a:p>
      </dgm:t>
    </dgm:pt>
    <dgm:pt modelId="{6B6A7A8D-CCB7-4CFD-9D71-C8F584A4E317}" type="sibTrans" cxnId="{1A456333-EBA5-4CFA-9BE7-448F98AEC976}">
      <dgm:prSet/>
      <dgm:spPr/>
      <dgm:t>
        <a:bodyPr/>
        <a:lstStyle/>
        <a:p>
          <a:pPr rtl="1"/>
          <a:endParaRPr lang="he-IL"/>
        </a:p>
      </dgm:t>
    </dgm:pt>
    <dgm:pt modelId="{A74ECF28-BB8E-408C-B79D-2700CBC114CF}">
      <dgm:prSet phldrT="[טקסט]" custT="1"/>
      <dgm:spPr/>
      <dgm:t>
        <a:bodyPr/>
        <a:lstStyle/>
        <a:p>
          <a:pPr rtl="1"/>
          <a:r>
            <a:rPr lang="he-IL" sz="1800" b="1" dirty="0" smtClean="0"/>
            <a:t>פרטי</a:t>
          </a:r>
          <a:endParaRPr lang="he-IL" sz="1800" b="1" dirty="0"/>
        </a:p>
      </dgm:t>
    </dgm:pt>
    <dgm:pt modelId="{69B1B256-6348-4793-A006-85079E853CAC}" type="parTrans" cxnId="{60B53622-1AB0-4479-936C-DC3FA24A1178}">
      <dgm:prSet/>
      <dgm:spPr/>
      <dgm:t>
        <a:bodyPr/>
        <a:lstStyle/>
        <a:p>
          <a:pPr rtl="1"/>
          <a:endParaRPr lang="he-IL"/>
        </a:p>
      </dgm:t>
    </dgm:pt>
    <dgm:pt modelId="{5C9F0BEC-EFE7-4DBE-A53C-28705BA68C0F}" type="sibTrans" cxnId="{60B53622-1AB0-4479-936C-DC3FA24A1178}">
      <dgm:prSet/>
      <dgm:spPr/>
      <dgm:t>
        <a:bodyPr/>
        <a:lstStyle/>
        <a:p>
          <a:pPr rtl="1"/>
          <a:endParaRPr lang="he-IL"/>
        </a:p>
      </dgm:t>
    </dgm:pt>
    <dgm:pt modelId="{909EFA67-1B59-4D60-9A32-7BFFE91C91D8}">
      <dgm:prSet phldrT="[טקסט]" custT="1"/>
      <dgm:spPr/>
      <dgm:t>
        <a:bodyPr/>
        <a:lstStyle/>
        <a:p>
          <a:pPr rtl="1"/>
          <a:r>
            <a:rPr lang="he-IL" sz="1800" b="1" dirty="0" smtClean="0"/>
            <a:t>שטחי</a:t>
          </a:r>
          <a:endParaRPr lang="he-IL" sz="1800" b="1" dirty="0"/>
        </a:p>
      </dgm:t>
    </dgm:pt>
    <dgm:pt modelId="{0B326AC0-7901-4970-9D5A-0D890984767A}" type="parTrans" cxnId="{54130CF5-2B35-4697-AB33-D4F027727DF6}">
      <dgm:prSet/>
      <dgm:spPr/>
      <dgm:t>
        <a:bodyPr/>
        <a:lstStyle/>
        <a:p>
          <a:pPr rtl="1"/>
          <a:endParaRPr lang="he-IL"/>
        </a:p>
      </dgm:t>
    </dgm:pt>
    <dgm:pt modelId="{F956DA96-EBEC-43D7-BBF4-8DD74DF08492}" type="sibTrans" cxnId="{54130CF5-2B35-4697-AB33-D4F027727DF6}">
      <dgm:prSet/>
      <dgm:spPr/>
      <dgm:t>
        <a:bodyPr/>
        <a:lstStyle/>
        <a:p>
          <a:pPr rtl="1"/>
          <a:endParaRPr lang="he-IL"/>
        </a:p>
      </dgm:t>
    </dgm:pt>
    <dgm:pt modelId="{9891E806-5FA0-4771-86FB-B2477C15EF3C}">
      <dgm:prSet phldrT="[טקסט]" custT="1"/>
      <dgm:spPr/>
      <dgm:t>
        <a:bodyPr/>
        <a:lstStyle/>
        <a:p>
          <a:pPr rtl="1"/>
          <a:r>
            <a:rPr lang="he-IL" sz="1800" b="1" dirty="0" smtClean="0"/>
            <a:t>אישי</a:t>
          </a:r>
          <a:endParaRPr lang="he-IL" sz="1800" b="1" dirty="0"/>
        </a:p>
      </dgm:t>
    </dgm:pt>
    <dgm:pt modelId="{7411E060-7CA6-4E53-B19D-03FA87759504}" type="parTrans" cxnId="{A5259F98-F42F-4205-8839-6A1C924D3C0B}">
      <dgm:prSet/>
      <dgm:spPr/>
      <dgm:t>
        <a:bodyPr/>
        <a:lstStyle/>
        <a:p>
          <a:pPr rtl="1"/>
          <a:endParaRPr lang="he-IL"/>
        </a:p>
      </dgm:t>
    </dgm:pt>
    <dgm:pt modelId="{3EC99E80-2CB0-4FBA-B8E2-D7A65100894A}" type="sibTrans" cxnId="{A5259F98-F42F-4205-8839-6A1C924D3C0B}">
      <dgm:prSet/>
      <dgm:spPr/>
      <dgm:t>
        <a:bodyPr/>
        <a:lstStyle/>
        <a:p>
          <a:pPr rtl="1"/>
          <a:endParaRPr lang="he-IL"/>
        </a:p>
      </dgm:t>
    </dgm:pt>
    <dgm:pt modelId="{1F8B1939-AA2A-48ED-B1CA-CABE81CB9A66}">
      <dgm:prSet phldrT="[טקסט]" custT="1"/>
      <dgm:spPr/>
      <dgm:t>
        <a:bodyPr/>
        <a:lstStyle/>
        <a:p>
          <a:pPr rtl="1"/>
          <a:r>
            <a:rPr lang="he-IL" sz="1800" b="1" dirty="0" smtClean="0"/>
            <a:t>יחסי</a:t>
          </a:r>
          <a:endParaRPr lang="he-IL" sz="1800" b="1" dirty="0"/>
        </a:p>
      </dgm:t>
    </dgm:pt>
    <dgm:pt modelId="{57650064-1482-4AC4-8CBA-9A96A8211CAB}" type="parTrans" cxnId="{BF03C818-E76E-4E84-A5FF-6CB167F11D06}">
      <dgm:prSet/>
      <dgm:spPr/>
      <dgm:t>
        <a:bodyPr/>
        <a:lstStyle/>
        <a:p>
          <a:pPr rtl="1"/>
          <a:endParaRPr lang="he-IL"/>
        </a:p>
      </dgm:t>
    </dgm:pt>
    <dgm:pt modelId="{2D947905-34F9-4B62-8168-CD252AE2AC6B}" type="sibTrans" cxnId="{BF03C818-E76E-4E84-A5FF-6CB167F11D06}">
      <dgm:prSet/>
      <dgm:spPr/>
      <dgm:t>
        <a:bodyPr/>
        <a:lstStyle/>
        <a:p>
          <a:pPr rtl="1"/>
          <a:endParaRPr lang="he-IL"/>
        </a:p>
      </dgm:t>
    </dgm:pt>
    <dgm:pt modelId="{5E674BF4-D643-4862-B3E9-823BF528B36A}" type="pres">
      <dgm:prSet presAssocID="{273E9F73-C9E1-44FA-995C-1FDE4E5C24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93854F2-293E-40BE-A522-6BADEEA17810}" type="pres">
      <dgm:prSet presAssocID="{D1C1B4C2-BBE9-4813-9212-5D82184DEF7F}" presName="centerShape" presStyleLbl="node0" presStyleIdx="0" presStyleCnt="1"/>
      <dgm:spPr/>
      <dgm:t>
        <a:bodyPr/>
        <a:lstStyle/>
        <a:p>
          <a:pPr rtl="1"/>
          <a:endParaRPr lang="he-IL"/>
        </a:p>
      </dgm:t>
    </dgm:pt>
    <dgm:pt modelId="{DD31F638-41E0-42B1-BFD1-E71A14C9B4DD}" type="pres">
      <dgm:prSet presAssocID="{82A593A1-2EFE-41CD-B4D5-DDD5EE73548D}" presName="parTrans" presStyleLbl="sibTrans2D1" presStyleIdx="0" presStyleCnt="12"/>
      <dgm:spPr/>
      <dgm:t>
        <a:bodyPr/>
        <a:lstStyle/>
        <a:p>
          <a:pPr rtl="1"/>
          <a:endParaRPr lang="he-IL"/>
        </a:p>
      </dgm:t>
    </dgm:pt>
    <dgm:pt modelId="{36FB5CCC-AADA-477F-9553-885519B19AE3}" type="pres">
      <dgm:prSet presAssocID="{82A593A1-2EFE-41CD-B4D5-DDD5EE73548D}" presName="connectorText" presStyleLbl="sibTrans2D1" presStyleIdx="0" presStyleCnt="12"/>
      <dgm:spPr/>
      <dgm:t>
        <a:bodyPr/>
        <a:lstStyle/>
        <a:p>
          <a:pPr rtl="1"/>
          <a:endParaRPr lang="he-IL"/>
        </a:p>
      </dgm:t>
    </dgm:pt>
    <dgm:pt modelId="{304990C0-45CC-43DF-86EF-D2E6CF31EE6D}" type="pres">
      <dgm:prSet presAssocID="{5EEF9981-38DB-44B2-AB75-9F2E19E83746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FE13E41-BBC1-4831-B53D-91B65D7E77BD}" type="pres">
      <dgm:prSet presAssocID="{4F48C85B-E3A8-49D4-9084-DAEF6DA7DFC8}" presName="parTrans" presStyleLbl="sibTrans2D1" presStyleIdx="1" presStyleCnt="12"/>
      <dgm:spPr/>
      <dgm:t>
        <a:bodyPr/>
        <a:lstStyle/>
        <a:p>
          <a:pPr rtl="1"/>
          <a:endParaRPr lang="he-IL"/>
        </a:p>
      </dgm:t>
    </dgm:pt>
    <dgm:pt modelId="{0C93044E-968B-4475-9BCF-F1017EE754AB}" type="pres">
      <dgm:prSet presAssocID="{4F48C85B-E3A8-49D4-9084-DAEF6DA7DFC8}" presName="connectorText" presStyleLbl="sibTrans2D1" presStyleIdx="1" presStyleCnt="12"/>
      <dgm:spPr/>
      <dgm:t>
        <a:bodyPr/>
        <a:lstStyle/>
        <a:p>
          <a:pPr rtl="1"/>
          <a:endParaRPr lang="he-IL"/>
        </a:p>
      </dgm:t>
    </dgm:pt>
    <dgm:pt modelId="{5C5863C0-0E91-427C-BAB6-D0AF29616CC0}" type="pres">
      <dgm:prSet presAssocID="{72AB0AB3-DF2C-4CD2-9636-B8CEC0D4D5E0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B51DF94-8CDA-4899-810F-590A86E7C3B6}" type="pres">
      <dgm:prSet presAssocID="{F3313D3A-27F5-45AD-A038-D159687DA5F8}" presName="parTrans" presStyleLbl="sibTrans2D1" presStyleIdx="2" presStyleCnt="12"/>
      <dgm:spPr/>
      <dgm:t>
        <a:bodyPr/>
        <a:lstStyle/>
        <a:p>
          <a:pPr rtl="1"/>
          <a:endParaRPr lang="he-IL"/>
        </a:p>
      </dgm:t>
    </dgm:pt>
    <dgm:pt modelId="{4045B4B2-B5A6-4862-8B6D-DCBD430AAD7A}" type="pres">
      <dgm:prSet presAssocID="{F3313D3A-27F5-45AD-A038-D159687DA5F8}" presName="connectorText" presStyleLbl="sibTrans2D1" presStyleIdx="2" presStyleCnt="12"/>
      <dgm:spPr/>
      <dgm:t>
        <a:bodyPr/>
        <a:lstStyle/>
        <a:p>
          <a:pPr rtl="1"/>
          <a:endParaRPr lang="he-IL"/>
        </a:p>
      </dgm:t>
    </dgm:pt>
    <dgm:pt modelId="{228C050A-CAE7-4F7C-8374-AB8CDEA1EEB9}" type="pres">
      <dgm:prSet presAssocID="{42F93027-F0F4-4400-B1EF-D31BC020114A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C7AFC2D-7A9F-4CDD-A7A6-831D81AFB624}" type="pres">
      <dgm:prSet presAssocID="{B24A3831-74B6-4568-9557-D8089F1C202A}" presName="parTrans" presStyleLbl="sibTrans2D1" presStyleIdx="3" presStyleCnt="12"/>
      <dgm:spPr/>
      <dgm:t>
        <a:bodyPr/>
        <a:lstStyle/>
        <a:p>
          <a:pPr rtl="1"/>
          <a:endParaRPr lang="he-IL"/>
        </a:p>
      </dgm:t>
    </dgm:pt>
    <dgm:pt modelId="{67CF6F9D-BECB-4BE3-A4C9-6893B1CF17E1}" type="pres">
      <dgm:prSet presAssocID="{B24A3831-74B6-4568-9557-D8089F1C202A}" presName="connectorText" presStyleLbl="sibTrans2D1" presStyleIdx="3" presStyleCnt="12"/>
      <dgm:spPr/>
      <dgm:t>
        <a:bodyPr/>
        <a:lstStyle/>
        <a:p>
          <a:pPr rtl="1"/>
          <a:endParaRPr lang="he-IL"/>
        </a:p>
      </dgm:t>
    </dgm:pt>
    <dgm:pt modelId="{175CFCE7-7CBD-4C1C-B151-240BC97227D0}" type="pres">
      <dgm:prSet presAssocID="{03EB9FC0-A3C2-47E7-B4A8-AF969BA8530F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41EC674-5185-4E7B-9BBA-CED562422120}" type="pres">
      <dgm:prSet presAssocID="{E2EED5DF-A5D4-41F2-AC19-3DB2BBEC60E6}" presName="parTrans" presStyleLbl="sibTrans2D1" presStyleIdx="4" presStyleCnt="12"/>
      <dgm:spPr/>
      <dgm:t>
        <a:bodyPr/>
        <a:lstStyle/>
        <a:p>
          <a:pPr rtl="1"/>
          <a:endParaRPr lang="he-IL"/>
        </a:p>
      </dgm:t>
    </dgm:pt>
    <dgm:pt modelId="{79C8889C-C049-4A57-8CEC-4C6BE2937E70}" type="pres">
      <dgm:prSet presAssocID="{E2EED5DF-A5D4-41F2-AC19-3DB2BBEC60E6}" presName="connectorText" presStyleLbl="sibTrans2D1" presStyleIdx="4" presStyleCnt="12"/>
      <dgm:spPr/>
      <dgm:t>
        <a:bodyPr/>
        <a:lstStyle/>
        <a:p>
          <a:pPr rtl="1"/>
          <a:endParaRPr lang="he-IL"/>
        </a:p>
      </dgm:t>
    </dgm:pt>
    <dgm:pt modelId="{6374AEC5-D357-4A1E-8E7F-9858546385E1}" type="pres">
      <dgm:prSet presAssocID="{73C95546-D744-4146-AB43-E0CBDDAEF55A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12A3B0E-0B31-4F08-8E90-8E317836AB8F}" type="pres">
      <dgm:prSet presAssocID="{1B312F0B-FEA1-454E-93A5-1B0E062C94FB}" presName="parTrans" presStyleLbl="sibTrans2D1" presStyleIdx="5" presStyleCnt="12"/>
      <dgm:spPr/>
      <dgm:t>
        <a:bodyPr/>
        <a:lstStyle/>
        <a:p>
          <a:pPr rtl="1"/>
          <a:endParaRPr lang="he-IL"/>
        </a:p>
      </dgm:t>
    </dgm:pt>
    <dgm:pt modelId="{0FA3293B-40F1-4EA1-9476-887C30052613}" type="pres">
      <dgm:prSet presAssocID="{1B312F0B-FEA1-454E-93A5-1B0E062C94FB}" presName="connectorText" presStyleLbl="sibTrans2D1" presStyleIdx="5" presStyleCnt="12"/>
      <dgm:spPr/>
      <dgm:t>
        <a:bodyPr/>
        <a:lstStyle/>
        <a:p>
          <a:pPr rtl="1"/>
          <a:endParaRPr lang="he-IL"/>
        </a:p>
      </dgm:t>
    </dgm:pt>
    <dgm:pt modelId="{0EECC39D-72C3-4D73-A4F1-850E2642EA8D}" type="pres">
      <dgm:prSet presAssocID="{6D79E75F-90C6-4ED7-A48F-34E5A241A3F8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B2593BF-FCD3-4BB2-B4EB-45D497FF96F8}" type="pres">
      <dgm:prSet presAssocID="{B3817026-A4CB-4A23-B692-86EC7B4A6603}" presName="parTrans" presStyleLbl="sibTrans2D1" presStyleIdx="6" presStyleCnt="12"/>
      <dgm:spPr/>
      <dgm:t>
        <a:bodyPr/>
        <a:lstStyle/>
        <a:p>
          <a:pPr rtl="1"/>
          <a:endParaRPr lang="he-IL"/>
        </a:p>
      </dgm:t>
    </dgm:pt>
    <dgm:pt modelId="{ECD48540-7B95-49B0-9214-2DE4AC5A23F1}" type="pres">
      <dgm:prSet presAssocID="{B3817026-A4CB-4A23-B692-86EC7B4A6603}" presName="connectorText" presStyleLbl="sibTrans2D1" presStyleIdx="6" presStyleCnt="12"/>
      <dgm:spPr/>
      <dgm:t>
        <a:bodyPr/>
        <a:lstStyle/>
        <a:p>
          <a:pPr rtl="1"/>
          <a:endParaRPr lang="he-IL"/>
        </a:p>
      </dgm:t>
    </dgm:pt>
    <dgm:pt modelId="{48E7E016-B5FA-4BB3-9FD1-8284866BC23E}" type="pres">
      <dgm:prSet presAssocID="{D11B1A86-5FDE-4842-921E-FA3FF7E4602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59D135C-8574-4D1B-9639-B4FCB33FBBF5}" type="pres">
      <dgm:prSet presAssocID="{A99A5E15-BB5E-41CE-A8DD-65F856CF8E5C}" presName="parTrans" presStyleLbl="sibTrans2D1" presStyleIdx="7" presStyleCnt="12"/>
      <dgm:spPr/>
      <dgm:t>
        <a:bodyPr/>
        <a:lstStyle/>
        <a:p>
          <a:pPr rtl="1"/>
          <a:endParaRPr lang="he-IL"/>
        </a:p>
      </dgm:t>
    </dgm:pt>
    <dgm:pt modelId="{0DD5F87E-F82B-44EE-B91F-D74C1D84A231}" type="pres">
      <dgm:prSet presAssocID="{A99A5E15-BB5E-41CE-A8DD-65F856CF8E5C}" presName="connectorText" presStyleLbl="sibTrans2D1" presStyleIdx="7" presStyleCnt="12"/>
      <dgm:spPr/>
      <dgm:t>
        <a:bodyPr/>
        <a:lstStyle/>
        <a:p>
          <a:pPr rtl="1"/>
          <a:endParaRPr lang="he-IL"/>
        </a:p>
      </dgm:t>
    </dgm:pt>
    <dgm:pt modelId="{64350917-6956-4BD7-9834-C4E2710CF730}" type="pres">
      <dgm:prSet presAssocID="{A6F8B674-0EB1-47F6-8363-56439FE35CAF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3294D8B-B5FF-444C-81AB-DED389C2880E}" type="pres">
      <dgm:prSet presAssocID="{69B1B256-6348-4793-A006-85079E853CAC}" presName="parTrans" presStyleLbl="sibTrans2D1" presStyleIdx="8" presStyleCnt="12"/>
      <dgm:spPr/>
      <dgm:t>
        <a:bodyPr/>
        <a:lstStyle/>
        <a:p>
          <a:pPr rtl="1"/>
          <a:endParaRPr lang="he-IL"/>
        </a:p>
      </dgm:t>
    </dgm:pt>
    <dgm:pt modelId="{BEE09ADD-8F85-4E40-B231-4B744D9F53D5}" type="pres">
      <dgm:prSet presAssocID="{69B1B256-6348-4793-A006-85079E853CAC}" presName="connectorText" presStyleLbl="sibTrans2D1" presStyleIdx="8" presStyleCnt="12"/>
      <dgm:spPr/>
      <dgm:t>
        <a:bodyPr/>
        <a:lstStyle/>
        <a:p>
          <a:pPr rtl="1"/>
          <a:endParaRPr lang="he-IL"/>
        </a:p>
      </dgm:t>
    </dgm:pt>
    <dgm:pt modelId="{D68B8F5E-E76A-47F6-9F13-32C278DCB807}" type="pres">
      <dgm:prSet presAssocID="{A74ECF28-BB8E-408C-B79D-2700CBC114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999165E-B57C-49A4-9481-BCAEB53669E8}" type="pres">
      <dgm:prSet presAssocID="{0B326AC0-7901-4970-9D5A-0D890984767A}" presName="parTrans" presStyleLbl="sibTrans2D1" presStyleIdx="9" presStyleCnt="12"/>
      <dgm:spPr/>
      <dgm:t>
        <a:bodyPr/>
        <a:lstStyle/>
        <a:p>
          <a:pPr rtl="1"/>
          <a:endParaRPr lang="he-IL"/>
        </a:p>
      </dgm:t>
    </dgm:pt>
    <dgm:pt modelId="{1C47AA31-E2AF-4326-96BB-8D30415C11F9}" type="pres">
      <dgm:prSet presAssocID="{0B326AC0-7901-4970-9D5A-0D890984767A}" presName="connectorText" presStyleLbl="sibTrans2D1" presStyleIdx="9" presStyleCnt="12"/>
      <dgm:spPr/>
      <dgm:t>
        <a:bodyPr/>
        <a:lstStyle/>
        <a:p>
          <a:pPr rtl="1"/>
          <a:endParaRPr lang="he-IL"/>
        </a:p>
      </dgm:t>
    </dgm:pt>
    <dgm:pt modelId="{972A5CCD-3BB5-4429-9E7B-C80063087E35}" type="pres">
      <dgm:prSet presAssocID="{909EFA67-1B59-4D60-9A32-7BFFE91C91D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93F59C-E776-4714-AF72-C894A819C78A}" type="pres">
      <dgm:prSet presAssocID="{7411E060-7CA6-4E53-B19D-03FA87759504}" presName="parTrans" presStyleLbl="sibTrans2D1" presStyleIdx="10" presStyleCnt="12"/>
      <dgm:spPr/>
      <dgm:t>
        <a:bodyPr/>
        <a:lstStyle/>
        <a:p>
          <a:pPr rtl="1"/>
          <a:endParaRPr lang="he-IL"/>
        </a:p>
      </dgm:t>
    </dgm:pt>
    <dgm:pt modelId="{AD6B02EB-81E7-44A5-ADCF-970A88182D51}" type="pres">
      <dgm:prSet presAssocID="{7411E060-7CA6-4E53-B19D-03FA87759504}" presName="connectorText" presStyleLbl="sibTrans2D1" presStyleIdx="10" presStyleCnt="12"/>
      <dgm:spPr/>
      <dgm:t>
        <a:bodyPr/>
        <a:lstStyle/>
        <a:p>
          <a:pPr rtl="1"/>
          <a:endParaRPr lang="he-IL"/>
        </a:p>
      </dgm:t>
    </dgm:pt>
    <dgm:pt modelId="{5F1FBE60-C49E-4E86-A311-462F120F396B}" type="pres">
      <dgm:prSet presAssocID="{9891E806-5FA0-4771-86FB-B2477C15EF3C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4407DB-187F-4E37-99EE-D98BB663B5C2}" type="pres">
      <dgm:prSet presAssocID="{57650064-1482-4AC4-8CBA-9A96A8211CAB}" presName="parTrans" presStyleLbl="sibTrans2D1" presStyleIdx="11" presStyleCnt="12"/>
      <dgm:spPr/>
      <dgm:t>
        <a:bodyPr/>
        <a:lstStyle/>
        <a:p>
          <a:pPr rtl="1"/>
          <a:endParaRPr lang="he-IL"/>
        </a:p>
      </dgm:t>
    </dgm:pt>
    <dgm:pt modelId="{BE7524AC-E34D-4236-99F8-DC899316B4B8}" type="pres">
      <dgm:prSet presAssocID="{57650064-1482-4AC4-8CBA-9A96A8211CAB}" presName="connectorText" presStyleLbl="sibTrans2D1" presStyleIdx="11" presStyleCnt="12"/>
      <dgm:spPr/>
      <dgm:t>
        <a:bodyPr/>
        <a:lstStyle/>
        <a:p>
          <a:pPr rtl="1"/>
          <a:endParaRPr lang="he-IL"/>
        </a:p>
      </dgm:t>
    </dgm:pt>
    <dgm:pt modelId="{4A7A7271-2135-4B7F-9E83-019FBC3582CA}" type="pres">
      <dgm:prSet presAssocID="{1F8B1939-AA2A-48ED-B1CA-CABE81CB9A66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BF03C818-E76E-4E84-A5FF-6CB167F11D06}" srcId="{D1C1B4C2-BBE9-4813-9212-5D82184DEF7F}" destId="{1F8B1939-AA2A-48ED-B1CA-CABE81CB9A66}" srcOrd="11" destOrd="0" parTransId="{57650064-1482-4AC4-8CBA-9A96A8211CAB}" sibTransId="{2D947905-34F9-4B62-8168-CD252AE2AC6B}"/>
    <dgm:cxn modelId="{D87E0B60-0E36-4DA3-A285-7605FF0E7AED}" srcId="{273E9F73-C9E1-44FA-995C-1FDE4E5C242D}" destId="{D1C1B4C2-BBE9-4813-9212-5D82184DEF7F}" srcOrd="0" destOrd="0" parTransId="{9172BD21-2909-4AF5-BDBC-2E47B7BAB97A}" sibTransId="{B5B7FB60-6995-4C66-8A49-21D3A39DB360}"/>
    <dgm:cxn modelId="{36FC55AE-D21C-44C4-9B5C-B0A6130A4C61}" srcId="{D1C1B4C2-BBE9-4813-9212-5D82184DEF7F}" destId="{6D79E75F-90C6-4ED7-A48F-34E5A241A3F8}" srcOrd="5" destOrd="0" parTransId="{1B312F0B-FEA1-454E-93A5-1B0E062C94FB}" sibTransId="{3CD9F662-44E6-4585-975C-E29EDA962C2A}"/>
    <dgm:cxn modelId="{B85D5D64-BB8A-4522-8922-58632AE92698}" type="presOf" srcId="{0B326AC0-7901-4970-9D5A-0D890984767A}" destId="{1C47AA31-E2AF-4326-96BB-8D30415C11F9}" srcOrd="1" destOrd="0" presId="urn:microsoft.com/office/officeart/2005/8/layout/radial5"/>
    <dgm:cxn modelId="{F7EBAD79-374C-471E-A3E6-7AF640E074B2}" type="presOf" srcId="{A99A5E15-BB5E-41CE-A8DD-65F856CF8E5C}" destId="{0DD5F87E-F82B-44EE-B91F-D74C1D84A231}" srcOrd="1" destOrd="0" presId="urn:microsoft.com/office/officeart/2005/8/layout/radial5"/>
    <dgm:cxn modelId="{3A8A16B1-4055-42B5-B941-53FAE9F6C1DB}" type="presOf" srcId="{D11B1A86-5FDE-4842-921E-FA3FF7E46026}" destId="{48E7E016-B5FA-4BB3-9FD1-8284866BC23E}" srcOrd="0" destOrd="0" presId="urn:microsoft.com/office/officeart/2005/8/layout/radial5"/>
    <dgm:cxn modelId="{15DAF720-2D3D-4FE5-948E-262EEF079DE5}" type="presOf" srcId="{0B326AC0-7901-4970-9D5A-0D890984767A}" destId="{5999165E-B57C-49A4-9481-BCAEB53669E8}" srcOrd="0" destOrd="0" presId="urn:microsoft.com/office/officeart/2005/8/layout/radial5"/>
    <dgm:cxn modelId="{9F8D807C-C510-4AE9-AAEE-DD9800C3FF1F}" type="presOf" srcId="{273E9F73-C9E1-44FA-995C-1FDE4E5C242D}" destId="{5E674BF4-D643-4862-B3E9-823BF528B36A}" srcOrd="0" destOrd="0" presId="urn:microsoft.com/office/officeart/2005/8/layout/radial5"/>
    <dgm:cxn modelId="{D35A108F-BD39-4E9E-B766-A18308A735C3}" type="presOf" srcId="{57650064-1482-4AC4-8CBA-9A96A8211CAB}" destId="{7B4407DB-187F-4E37-99EE-D98BB663B5C2}" srcOrd="0" destOrd="0" presId="urn:microsoft.com/office/officeart/2005/8/layout/radial5"/>
    <dgm:cxn modelId="{0DF1DF75-E4B3-48FD-A8C1-0CF241400E3F}" srcId="{D1C1B4C2-BBE9-4813-9212-5D82184DEF7F}" destId="{03EB9FC0-A3C2-47E7-B4A8-AF969BA8530F}" srcOrd="3" destOrd="0" parTransId="{B24A3831-74B6-4568-9557-D8089F1C202A}" sibTransId="{F86A5ED3-78A1-4E4E-9C24-957C9EF2E7A9}"/>
    <dgm:cxn modelId="{F7CC34D7-DA76-4EFA-8B5B-4417AF03A9F2}" type="presOf" srcId="{E2EED5DF-A5D4-41F2-AC19-3DB2BBEC60E6}" destId="{B41EC674-5185-4E7B-9BBA-CED562422120}" srcOrd="0" destOrd="0" presId="urn:microsoft.com/office/officeart/2005/8/layout/radial5"/>
    <dgm:cxn modelId="{AAA0777F-94A9-4E75-B275-9DD1A95D9C66}" srcId="{D1C1B4C2-BBE9-4813-9212-5D82184DEF7F}" destId="{D11B1A86-5FDE-4842-921E-FA3FF7E46026}" srcOrd="6" destOrd="0" parTransId="{B3817026-A4CB-4A23-B692-86EC7B4A6603}" sibTransId="{D72A9908-AA9A-429B-9BFE-96E85753D333}"/>
    <dgm:cxn modelId="{6F7AD534-9AE1-4DF1-B4EA-FCCB2E7F3016}" srcId="{D1C1B4C2-BBE9-4813-9212-5D82184DEF7F}" destId="{73C95546-D744-4146-AB43-E0CBDDAEF55A}" srcOrd="4" destOrd="0" parTransId="{E2EED5DF-A5D4-41F2-AC19-3DB2BBEC60E6}" sibTransId="{760DCA64-8962-4105-81BF-DB8D1389F991}"/>
    <dgm:cxn modelId="{0016131B-DB6B-4C8C-8024-E856F9923805}" type="presOf" srcId="{6D79E75F-90C6-4ED7-A48F-34E5A241A3F8}" destId="{0EECC39D-72C3-4D73-A4F1-850E2642EA8D}" srcOrd="0" destOrd="0" presId="urn:microsoft.com/office/officeart/2005/8/layout/radial5"/>
    <dgm:cxn modelId="{54130CF5-2B35-4697-AB33-D4F027727DF6}" srcId="{D1C1B4C2-BBE9-4813-9212-5D82184DEF7F}" destId="{909EFA67-1B59-4D60-9A32-7BFFE91C91D8}" srcOrd="9" destOrd="0" parTransId="{0B326AC0-7901-4970-9D5A-0D890984767A}" sibTransId="{F956DA96-EBEC-43D7-BBF4-8DD74DF08492}"/>
    <dgm:cxn modelId="{8F5023CA-F4A0-45E6-A2F4-CDC78A087903}" type="presOf" srcId="{4F48C85B-E3A8-49D4-9084-DAEF6DA7DFC8}" destId="{9FE13E41-BBC1-4831-B53D-91B65D7E77BD}" srcOrd="0" destOrd="0" presId="urn:microsoft.com/office/officeart/2005/8/layout/radial5"/>
    <dgm:cxn modelId="{4D5D5948-AD23-43DE-9E41-6BF2B904BC79}" srcId="{273E9F73-C9E1-44FA-995C-1FDE4E5C242D}" destId="{4D98AD4A-F72B-4C78-96BC-7682F70112A7}" srcOrd="1" destOrd="0" parTransId="{81E8134C-FB84-48E5-8FD3-5C8796584819}" sibTransId="{61BB673F-6F50-48D4-AB04-5620ABA7AF2F}"/>
    <dgm:cxn modelId="{8B3B4E50-74CA-4A1B-B1C6-EDC586A5A757}" type="presOf" srcId="{B24A3831-74B6-4568-9557-D8089F1C202A}" destId="{67CF6F9D-BECB-4BE3-A4C9-6893B1CF17E1}" srcOrd="1" destOrd="0" presId="urn:microsoft.com/office/officeart/2005/8/layout/radial5"/>
    <dgm:cxn modelId="{9C4D56FC-CB5F-4B40-B7BC-2B8C28B69C69}" type="presOf" srcId="{69B1B256-6348-4793-A006-85079E853CAC}" destId="{A3294D8B-B5FF-444C-81AB-DED389C2880E}" srcOrd="0" destOrd="0" presId="urn:microsoft.com/office/officeart/2005/8/layout/radial5"/>
    <dgm:cxn modelId="{9D496D2B-DCD3-4A94-B7FB-EB9B3E3569F0}" type="presOf" srcId="{69B1B256-6348-4793-A006-85079E853CAC}" destId="{BEE09ADD-8F85-4E40-B231-4B744D9F53D5}" srcOrd="1" destOrd="0" presId="urn:microsoft.com/office/officeart/2005/8/layout/radial5"/>
    <dgm:cxn modelId="{B6FC2CA5-FEFD-4BEC-B6F8-1083A526F32E}" type="presOf" srcId="{A99A5E15-BB5E-41CE-A8DD-65F856CF8E5C}" destId="{059D135C-8574-4D1B-9639-B4FCB33FBBF5}" srcOrd="0" destOrd="0" presId="urn:microsoft.com/office/officeart/2005/8/layout/radial5"/>
    <dgm:cxn modelId="{FA95E00D-4B67-43CD-BFD8-533E219BC56D}" type="presOf" srcId="{5EEF9981-38DB-44B2-AB75-9F2E19E83746}" destId="{304990C0-45CC-43DF-86EF-D2E6CF31EE6D}" srcOrd="0" destOrd="0" presId="urn:microsoft.com/office/officeart/2005/8/layout/radial5"/>
    <dgm:cxn modelId="{D4936F1A-12CF-4A4E-B534-56F5E0460D51}" type="presOf" srcId="{F3313D3A-27F5-45AD-A038-D159687DA5F8}" destId="{4045B4B2-B5A6-4862-8B6D-DCBD430AAD7A}" srcOrd="1" destOrd="0" presId="urn:microsoft.com/office/officeart/2005/8/layout/radial5"/>
    <dgm:cxn modelId="{A527A32E-5983-4644-9906-B675BF101E8C}" type="presOf" srcId="{B24A3831-74B6-4568-9557-D8089F1C202A}" destId="{1C7AFC2D-7A9F-4CDD-A7A6-831D81AFB624}" srcOrd="0" destOrd="0" presId="urn:microsoft.com/office/officeart/2005/8/layout/radial5"/>
    <dgm:cxn modelId="{D2C99A51-4411-4CE0-87A0-586853EDC9B3}" srcId="{D1C1B4C2-BBE9-4813-9212-5D82184DEF7F}" destId="{72AB0AB3-DF2C-4CD2-9636-B8CEC0D4D5E0}" srcOrd="1" destOrd="0" parTransId="{4F48C85B-E3A8-49D4-9084-DAEF6DA7DFC8}" sibTransId="{97A2357E-C138-4EF0-96CC-874418FAF320}"/>
    <dgm:cxn modelId="{1F94379C-497E-4C90-A091-383327D1B2B4}" srcId="{D1C1B4C2-BBE9-4813-9212-5D82184DEF7F}" destId="{42F93027-F0F4-4400-B1EF-D31BC020114A}" srcOrd="2" destOrd="0" parTransId="{F3313D3A-27F5-45AD-A038-D159687DA5F8}" sibTransId="{3335BB31-9C4E-4AF3-8E86-FB29567462DF}"/>
    <dgm:cxn modelId="{44AB2503-46DF-4F29-AA69-88DB96EADEDA}" type="presOf" srcId="{B3817026-A4CB-4A23-B692-86EC7B4A6603}" destId="{FB2593BF-FCD3-4BB2-B4EB-45D497FF96F8}" srcOrd="0" destOrd="0" presId="urn:microsoft.com/office/officeart/2005/8/layout/radial5"/>
    <dgm:cxn modelId="{AC9C81AD-54AE-4D75-9CB1-33A4E487A627}" srcId="{D1C1B4C2-BBE9-4813-9212-5D82184DEF7F}" destId="{5EEF9981-38DB-44B2-AB75-9F2E19E83746}" srcOrd="0" destOrd="0" parTransId="{82A593A1-2EFE-41CD-B4D5-DDD5EE73548D}" sibTransId="{41D2A724-0E5C-497A-9F22-737C04919E36}"/>
    <dgm:cxn modelId="{FE6D366E-259F-401A-A4F9-AC547C22EE05}" type="presOf" srcId="{E2EED5DF-A5D4-41F2-AC19-3DB2BBEC60E6}" destId="{79C8889C-C049-4A57-8CEC-4C6BE2937E70}" srcOrd="1" destOrd="0" presId="urn:microsoft.com/office/officeart/2005/8/layout/radial5"/>
    <dgm:cxn modelId="{7DF44CB4-A318-47CE-A0D0-284F2F14A042}" type="presOf" srcId="{F3313D3A-27F5-45AD-A038-D159687DA5F8}" destId="{6B51DF94-8CDA-4899-810F-590A86E7C3B6}" srcOrd="0" destOrd="0" presId="urn:microsoft.com/office/officeart/2005/8/layout/radial5"/>
    <dgm:cxn modelId="{9A1DAA7C-599D-4CBC-932B-6931F003F09E}" type="presOf" srcId="{1F8B1939-AA2A-48ED-B1CA-CABE81CB9A66}" destId="{4A7A7271-2135-4B7F-9E83-019FBC3582CA}" srcOrd="0" destOrd="0" presId="urn:microsoft.com/office/officeart/2005/8/layout/radial5"/>
    <dgm:cxn modelId="{14C74D8F-CBC7-473D-A4FA-A12342DD0D87}" type="presOf" srcId="{909EFA67-1B59-4D60-9A32-7BFFE91C91D8}" destId="{972A5CCD-3BB5-4429-9E7B-C80063087E35}" srcOrd="0" destOrd="0" presId="urn:microsoft.com/office/officeart/2005/8/layout/radial5"/>
    <dgm:cxn modelId="{7E9EB7FD-13CE-4D1D-8C63-A8BD630D4ECA}" type="presOf" srcId="{42F93027-F0F4-4400-B1EF-D31BC020114A}" destId="{228C050A-CAE7-4F7C-8374-AB8CDEA1EEB9}" srcOrd="0" destOrd="0" presId="urn:microsoft.com/office/officeart/2005/8/layout/radial5"/>
    <dgm:cxn modelId="{60B53622-1AB0-4479-936C-DC3FA24A1178}" srcId="{D1C1B4C2-BBE9-4813-9212-5D82184DEF7F}" destId="{A74ECF28-BB8E-408C-B79D-2700CBC114CF}" srcOrd="8" destOrd="0" parTransId="{69B1B256-6348-4793-A006-85079E853CAC}" sibTransId="{5C9F0BEC-EFE7-4DBE-A53C-28705BA68C0F}"/>
    <dgm:cxn modelId="{8ECDDBDE-F4C6-465D-B2E8-0BF62A24B0D3}" type="presOf" srcId="{D1C1B4C2-BBE9-4813-9212-5D82184DEF7F}" destId="{093854F2-293E-40BE-A522-6BADEEA17810}" srcOrd="0" destOrd="0" presId="urn:microsoft.com/office/officeart/2005/8/layout/radial5"/>
    <dgm:cxn modelId="{E607C791-381E-43E6-80E1-14746F1890C9}" type="presOf" srcId="{1B312F0B-FEA1-454E-93A5-1B0E062C94FB}" destId="{712A3B0E-0B31-4F08-8E90-8E317836AB8F}" srcOrd="0" destOrd="0" presId="urn:microsoft.com/office/officeart/2005/8/layout/radial5"/>
    <dgm:cxn modelId="{A5259F98-F42F-4205-8839-6A1C924D3C0B}" srcId="{D1C1B4C2-BBE9-4813-9212-5D82184DEF7F}" destId="{9891E806-5FA0-4771-86FB-B2477C15EF3C}" srcOrd="10" destOrd="0" parTransId="{7411E060-7CA6-4E53-B19D-03FA87759504}" sibTransId="{3EC99E80-2CB0-4FBA-B8E2-D7A65100894A}"/>
    <dgm:cxn modelId="{B5F187AD-4E72-48C8-BDA5-545C599C9B86}" type="presOf" srcId="{1B312F0B-FEA1-454E-93A5-1B0E062C94FB}" destId="{0FA3293B-40F1-4EA1-9476-887C30052613}" srcOrd="1" destOrd="0" presId="urn:microsoft.com/office/officeart/2005/8/layout/radial5"/>
    <dgm:cxn modelId="{74F757C4-A8A6-4A97-A525-E9D04AD8566F}" type="presOf" srcId="{9891E806-5FA0-4771-86FB-B2477C15EF3C}" destId="{5F1FBE60-C49E-4E86-A311-462F120F396B}" srcOrd="0" destOrd="0" presId="urn:microsoft.com/office/officeart/2005/8/layout/radial5"/>
    <dgm:cxn modelId="{471FD677-9625-4CE6-A106-65C0839EE18E}" type="presOf" srcId="{7411E060-7CA6-4E53-B19D-03FA87759504}" destId="{7B93F59C-E776-4714-AF72-C894A819C78A}" srcOrd="0" destOrd="0" presId="urn:microsoft.com/office/officeart/2005/8/layout/radial5"/>
    <dgm:cxn modelId="{9C124AAB-128D-47F0-A5B2-08275FEB8C68}" type="presOf" srcId="{57650064-1482-4AC4-8CBA-9A96A8211CAB}" destId="{BE7524AC-E34D-4236-99F8-DC899316B4B8}" srcOrd="1" destOrd="0" presId="urn:microsoft.com/office/officeart/2005/8/layout/radial5"/>
    <dgm:cxn modelId="{DFE669E7-A5A9-4737-9BDE-E007F5DFF554}" type="presOf" srcId="{7411E060-7CA6-4E53-B19D-03FA87759504}" destId="{AD6B02EB-81E7-44A5-ADCF-970A88182D51}" srcOrd="1" destOrd="0" presId="urn:microsoft.com/office/officeart/2005/8/layout/radial5"/>
    <dgm:cxn modelId="{588FF2CF-7479-48F1-8DF9-55A09DEF6308}" type="presOf" srcId="{A6F8B674-0EB1-47F6-8363-56439FE35CAF}" destId="{64350917-6956-4BD7-9834-C4E2710CF730}" srcOrd="0" destOrd="0" presId="urn:microsoft.com/office/officeart/2005/8/layout/radial5"/>
    <dgm:cxn modelId="{FB011C5B-0F8F-4986-99BE-550A4F5A945E}" type="presOf" srcId="{72AB0AB3-DF2C-4CD2-9636-B8CEC0D4D5E0}" destId="{5C5863C0-0E91-427C-BAB6-D0AF29616CC0}" srcOrd="0" destOrd="0" presId="urn:microsoft.com/office/officeart/2005/8/layout/radial5"/>
    <dgm:cxn modelId="{F36F7F8A-82AB-4C96-BA3E-C4F279E9B650}" type="presOf" srcId="{82A593A1-2EFE-41CD-B4D5-DDD5EE73548D}" destId="{36FB5CCC-AADA-477F-9553-885519B19AE3}" srcOrd="1" destOrd="0" presId="urn:microsoft.com/office/officeart/2005/8/layout/radial5"/>
    <dgm:cxn modelId="{1A456333-EBA5-4CFA-9BE7-448F98AEC976}" srcId="{D1C1B4C2-BBE9-4813-9212-5D82184DEF7F}" destId="{A6F8B674-0EB1-47F6-8363-56439FE35CAF}" srcOrd="7" destOrd="0" parTransId="{A99A5E15-BB5E-41CE-A8DD-65F856CF8E5C}" sibTransId="{6B6A7A8D-CCB7-4CFD-9D71-C8F584A4E317}"/>
    <dgm:cxn modelId="{E50F1B9B-81FE-4D66-AB5D-BE54F39B9E20}" srcId="{273E9F73-C9E1-44FA-995C-1FDE4E5C242D}" destId="{E21279D7-6CC1-482F-9BAA-74DF2BA4F0F4}" srcOrd="2" destOrd="0" parTransId="{9922176D-1EE1-431C-942B-B153AB1944EF}" sibTransId="{A5A2684F-568E-48D6-BFDF-5ED0B7A840D7}"/>
    <dgm:cxn modelId="{AE554818-289D-40E1-BBC1-0FF48AC2B441}" type="presOf" srcId="{03EB9FC0-A3C2-47E7-B4A8-AF969BA8530F}" destId="{175CFCE7-7CBD-4C1C-B151-240BC97227D0}" srcOrd="0" destOrd="0" presId="urn:microsoft.com/office/officeart/2005/8/layout/radial5"/>
    <dgm:cxn modelId="{70B80CA7-D6A5-4A85-9D41-E61238701C65}" type="presOf" srcId="{73C95546-D744-4146-AB43-E0CBDDAEF55A}" destId="{6374AEC5-D357-4A1E-8E7F-9858546385E1}" srcOrd="0" destOrd="0" presId="urn:microsoft.com/office/officeart/2005/8/layout/radial5"/>
    <dgm:cxn modelId="{8F3848D5-476C-447C-8FC2-A431354F26E6}" type="presOf" srcId="{B3817026-A4CB-4A23-B692-86EC7B4A6603}" destId="{ECD48540-7B95-49B0-9214-2DE4AC5A23F1}" srcOrd="1" destOrd="0" presId="urn:microsoft.com/office/officeart/2005/8/layout/radial5"/>
    <dgm:cxn modelId="{C11BAD88-B469-4D33-A2E6-3CF626F296F3}" type="presOf" srcId="{82A593A1-2EFE-41CD-B4D5-DDD5EE73548D}" destId="{DD31F638-41E0-42B1-BFD1-E71A14C9B4DD}" srcOrd="0" destOrd="0" presId="urn:microsoft.com/office/officeart/2005/8/layout/radial5"/>
    <dgm:cxn modelId="{AF109BA0-190D-48AB-B413-1680C11C6444}" type="presOf" srcId="{A74ECF28-BB8E-408C-B79D-2700CBC114CF}" destId="{D68B8F5E-E76A-47F6-9F13-32C278DCB807}" srcOrd="0" destOrd="0" presId="urn:microsoft.com/office/officeart/2005/8/layout/radial5"/>
    <dgm:cxn modelId="{198DEF4F-A7E5-494A-A54B-2056339B1C4F}" type="presOf" srcId="{4F48C85B-E3A8-49D4-9084-DAEF6DA7DFC8}" destId="{0C93044E-968B-4475-9BCF-F1017EE754AB}" srcOrd="1" destOrd="0" presId="urn:microsoft.com/office/officeart/2005/8/layout/radial5"/>
    <dgm:cxn modelId="{371F7171-B9C8-4A4E-921A-720317477982}" type="presParOf" srcId="{5E674BF4-D643-4862-B3E9-823BF528B36A}" destId="{093854F2-293E-40BE-A522-6BADEEA17810}" srcOrd="0" destOrd="0" presId="urn:microsoft.com/office/officeart/2005/8/layout/radial5"/>
    <dgm:cxn modelId="{1870B67A-C6F1-4755-BEEC-184B41DFC2B9}" type="presParOf" srcId="{5E674BF4-D643-4862-B3E9-823BF528B36A}" destId="{DD31F638-41E0-42B1-BFD1-E71A14C9B4DD}" srcOrd="1" destOrd="0" presId="urn:microsoft.com/office/officeart/2005/8/layout/radial5"/>
    <dgm:cxn modelId="{87066FB6-542C-4AD1-BA50-26C0DEF9C6A9}" type="presParOf" srcId="{DD31F638-41E0-42B1-BFD1-E71A14C9B4DD}" destId="{36FB5CCC-AADA-477F-9553-885519B19AE3}" srcOrd="0" destOrd="0" presId="urn:microsoft.com/office/officeart/2005/8/layout/radial5"/>
    <dgm:cxn modelId="{8C57F9F5-DA4B-4ACA-AB49-B4F3B3AD7B51}" type="presParOf" srcId="{5E674BF4-D643-4862-B3E9-823BF528B36A}" destId="{304990C0-45CC-43DF-86EF-D2E6CF31EE6D}" srcOrd="2" destOrd="0" presId="urn:microsoft.com/office/officeart/2005/8/layout/radial5"/>
    <dgm:cxn modelId="{EF2D17DC-3149-4446-8CE7-72AB922FFDBF}" type="presParOf" srcId="{5E674BF4-D643-4862-B3E9-823BF528B36A}" destId="{9FE13E41-BBC1-4831-B53D-91B65D7E77BD}" srcOrd="3" destOrd="0" presId="urn:microsoft.com/office/officeart/2005/8/layout/radial5"/>
    <dgm:cxn modelId="{B8603C89-B56C-4087-ABC1-C86978A00D84}" type="presParOf" srcId="{9FE13E41-BBC1-4831-B53D-91B65D7E77BD}" destId="{0C93044E-968B-4475-9BCF-F1017EE754AB}" srcOrd="0" destOrd="0" presId="urn:microsoft.com/office/officeart/2005/8/layout/radial5"/>
    <dgm:cxn modelId="{7D6914B9-EDBD-4CBC-B15A-B0A067102FAB}" type="presParOf" srcId="{5E674BF4-D643-4862-B3E9-823BF528B36A}" destId="{5C5863C0-0E91-427C-BAB6-D0AF29616CC0}" srcOrd="4" destOrd="0" presId="urn:microsoft.com/office/officeart/2005/8/layout/radial5"/>
    <dgm:cxn modelId="{5E62ED19-6E90-43A4-AA9E-F154A8588D0B}" type="presParOf" srcId="{5E674BF4-D643-4862-B3E9-823BF528B36A}" destId="{6B51DF94-8CDA-4899-810F-590A86E7C3B6}" srcOrd="5" destOrd="0" presId="urn:microsoft.com/office/officeart/2005/8/layout/radial5"/>
    <dgm:cxn modelId="{83E90352-10A0-45F0-A218-92406C877B84}" type="presParOf" srcId="{6B51DF94-8CDA-4899-810F-590A86E7C3B6}" destId="{4045B4B2-B5A6-4862-8B6D-DCBD430AAD7A}" srcOrd="0" destOrd="0" presId="urn:microsoft.com/office/officeart/2005/8/layout/radial5"/>
    <dgm:cxn modelId="{CFC251D3-69B9-413F-B0E6-FF7AF3B812EF}" type="presParOf" srcId="{5E674BF4-D643-4862-B3E9-823BF528B36A}" destId="{228C050A-CAE7-4F7C-8374-AB8CDEA1EEB9}" srcOrd="6" destOrd="0" presId="urn:microsoft.com/office/officeart/2005/8/layout/radial5"/>
    <dgm:cxn modelId="{A4D06332-C8CB-4388-A399-5499FDCBB362}" type="presParOf" srcId="{5E674BF4-D643-4862-B3E9-823BF528B36A}" destId="{1C7AFC2D-7A9F-4CDD-A7A6-831D81AFB624}" srcOrd="7" destOrd="0" presId="urn:microsoft.com/office/officeart/2005/8/layout/radial5"/>
    <dgm:cxn modelId="{001684FB-7512-4151-A053-8BEDEAF8AB2F}" type="presParOf" srcId="{1C7AFC2D-7A9F-4CDD-A7A6-831D81AFB624}" destId="{67CF6F9D-BECB-4BE3-A4C9-6893B1CF17E1}" srcOrd="0" destOrd="0" presId="urn:microsoft.com/office/officeart/2005/8/layout/radial5"/>
    <dgm:cxn modelId="{1BBE99B6-CADF-4FA1-85DB-581DC3FFE3F1}" type="presParOf" srcId="{5E674BF4-D643-4862-B3E9-823BF528B36A}" destId="{175CFCE7-7CBD-4C1C-B151-240BC97227D0}" srcOrd="8" destOrd="0" presId="urn:microsoft.com/office/officeart/2005/8/layout/radial5"/>
    <dgm:cxn modelId="{1EAC819B-DEF9-4A7D-B307-11397B2977F5}" type="presParOf" srcId="{5E674BF4-D643-4862-B3E9-823BF528B36A}" destId="{B41EC674-5185-4E7B-9BBA-CED562422120}" srcOrd="9" destOrd="0" presId="urn:microsoft.com/office/officeart/2005/8/layout/radial5"/>
    <dgm:cxn modelId="{830A3F51-0D38-46B3-9538-915809503AD8}" type="presParOf" srcId="{B41EC674-5185-4E7B-9BBA-CED562422120}" destId="{79C8889C-C049-4A57-8CEC-4C6BE2937E70}" srcOrd="0" destOrd="0" presId="urn:microsoft.com/office/officeart/2005/8/layout/radial5"/>
    <dgm:cxn modelId="{B354EA4E-8CB1-47BA-B974-C427EA75DF4E}" type="presParOf" srcId="{5E674BF4-D643-4862-B3E9-823BF528B36A}" destId="{6374AEC5-D357-4A1E-8E7F-9858546385E1}" srcOrd="10" destOrd="0" presId="urn:microsoft.com/office/officeart/2005/8/layout/radial5"/>
    <dgm:cxn modelId="{5E46BC0D-7FB5-462E-AB9C-64DCDF0C996E}" type="presParOf" srcId="{5E674BF4-D643-4862-B3E9-823BF528B36A}" destId="{712A3B0E-0B31-4F08-8E90-8E317836AB8F}" srcOrd="11" destOrd="0" presId="urn:microsoft.com/office/officeart/2005/8/layout/radial5"/>
    <dgm:cxn modelId="{14A4C22F-648D-4BE2-B3FE-15E9DD0DA05B}" type="presParOf" srcId="{712A3B0E-0B31-4F08-8E90-8E317836AB8F}" destId="{0FA3293B-40F1-4EA1-9476-887C30052613}" srcOrd="0" destOrd="0" presId="urn:microsoft.com/office/officeart/2005/8/layout/radial5"/>
    <dgm:cxn modelId="{552BDB0B-8F78-4154-95FA-C06865901155}" type="presParOf" srcId="{5E674BF4-D643-4862-B3E9-823BF528B36A}" destId="{0EECC39D-72C3-4D73-A4F1-850E2642EA8D}" srcOrd="12" destOrd="0" presId="urn:microsoft.com/office/officeart/2005/8/layout/radial5"/>
    <dgm:cxn modelId="{FA109546-F6AD-4F9A-A04A-3E443D674B73}" type="presParOf" srcId="{5E674BF4-D643-4862-B3E9-823BF528B36A}" destId="{FB2593BF-FCD3-4BB2-B4EB-45D497FF96F8}" srcOrd="13" destOrd="0" presId="urn:microsoft.com/office/officeart/2005/8/layout/radial5"/>
    <dgm:cxn modelId="{E056597E-BFEF-47B5-B3C1-C1800E29B46C}" type="presParOf" srcId="{FB2593BF-FCD3-4BB2-B4EB-45D497FF96F8}" destId="{ECD48540-7B95-49B0-9214-2DE4AC5A23F1}" srcOrd="0" destOrd="0" presId="urn:microsoft.com/office/officeart/2005/8/layout/radial5"/>
    <dgm:cxn modelId="{1BF6F33F-CFEE-40D2-ABB8-1A8440536374}" type="presParOf" srcId="{5E674BF4-D643-4862-B3E9-823BF528B36A}" destId="{48E7E016-B5FA-4BB3-9FD1-8284866BC23E}" srcOrd="14" destOrd="0" presId="urn:microsoft.com/office/officeart/2005/8/layout/radial5"/>
    <dgm:cxn modelId="{46879FD0-EBFC-4AD1-80F9-8C318C7CC978}" type="presParOf" srcId="{5E674BF4-D643-4862-B3E9-823BF528B36A}" destId="{059D135C-8574-4D1B-9639-B4FCB33FBBF5}" srcOrd="15" destOrd="0" presId="urn:microsoft.com/office/officeart/2005/8/layout/radial5"/>
    <dgm:cxn modelId="{904D7C73-5AD5-4CAF-B445-5BABFF5D30E8}" type="presParOf" srcId="{059D135C-8574-4D1B-9639-B4FCB33FBBF5}" destId="{0DD5F87E-F82B-44EE-B91F-D74C1D84A231}" srcOrd="0" destOrd="0" presId="urn:microsoft.com/office/officeart/2005/8/layout/radial5"/>
    <dgm:cxn modelId="{4ED1EDE0-C34B-4DCF-B64D-9092EA624E74}" type="presParOf" srcId="{5E674BF4-D643-4862-B3E9-823BF528B36A}" destId="{64350917-6956-4BD7-9834-C4E2710CF730}" srcOrd="16" destOrd="0" presId="urn:microsoft.com/office/officeart/2005/8/layout/radial5"/>
    <dgm:cxn modelId="{3126E594-EB4F-4688-BE23-3F63E98ED63D}" type="presParOf" srcId="{5E674BF4-D643-4862-B3E9-823BF528B36A}" destId="{A3294D8B-B5FF-444C-81AB-DED389C2880E}" srcOrd="17" destOrd="0" presId="urn:microsoft.com/office/officeart/2005/8/layout/radial5"/>
    <dgm:cxn modelId="{0AD0D479-2F4A-4A70-9BD9-00282CE5E6F7}" type="presParOf" srcId="{A3294D8B-B5FF-444C-81AB-DED389C2880E}" destId="{BEE09ADD-8F85-4E40-B231-4B744D9F53D5}" srcOrd="0" destOrd="0" presId="urn:microsoft.com/office/officeart/2005/8/layout/radial5"/>
    <dgm:cxn modelId="{F75343B8-633E-4DAD-8A25-379B282BA0FC}" type="presParOf" srcId="{5E674BF4-D643-4862-B3E9-823BF528B36A}" destId="{D68B8F5E-E76A-47F6-9F13-32C278DCB807}" srcOrd="18" destOrd="0" presId="urn:microsoft.com/office/officeart/2005/8/layout/radial5"/>
    <dgm:cxn modelId="{57972582-1ABA-43AC-B4BA-EC9C2D3FBD3B}" type="presParOf" srcId="{5E674BF4-D643-4862-B3E9-823BF528B36A}" destId="{5999165E-B57C-49A4-9481-BCAEB53669E8}" srcOrd="19" destOrd="0" presId="urn:microsoft.com/office/officeart/2005/8/layout/radial5"/>
    <dgm:cxn modelId="{3A20AE1D-81E2-4763-B8BF-41D1FF526A50}" type="presParOf" srcId="{5999165E-B57C-49A4-9481-BCAEB53669E8}" destId="{1C47AA31-E2AF-4326-96BB-8D30415C11F9}" srcOrd="0" destOrd="0" presId="urn:microsoft.com/office/officeart/2005/8/layout/radial5"/>
    <dgm:cxn modelId="{70DB8461-DAAC-4714-840D-28BB9564E72E}" type="presParOf" srcId="{5E674BF4-D643-4862-B3E9-823BF528B36A}" destId="{972A5CCD-3BB5-4429-9E7B-C80063087E35}" srcOrd="20" destOrd="0" presId="urn:microsoft.com/office/officeart/2005/8/layout/radial5"/>
    <dgm:cxn modelId="{3DD1544B-7860-4FC9-9562-8AC21B8B6625}" type="presParOf" srcId="{5E674BF4-D643-4862-B3E9-823BF528B36A}" destId="{7B93F59C-E776-4714-AF72-C894A819C78A}" srcOrd="21" destOrd="0" presId="urn:microsoft.com/office/officeart/2005/8/layout/radial5"/>
    <dgm:cxn modelId="{7B8F72BB-1B5D-4264-A645-78CCDF4260F4}" type="presParOf" srcId="{7B93F59C-E776-4714-AF72-C894A819C78A}" destId="{AD6B02EB-81E7-44A5-ADCF-970A88182D51}" srcOrd="0" destOrd="0" presId="urn:microsoft.com/office/officeart/2005/8/layout/radial5"/>
    <dgm:cxn modelId="{56B8CE79-398F-410A-9AF6-5BFBA9E677AB}" type="presParOf" srcId="{5E674BF4-D643-4862-B3E9-823BF528B36A}" destId="{5F1FBE60-C49E-4E86-A311-462F120F396B}" srcOrd="22" destOrd="0" presId="urn:microsoft.com/office/officeart/2005/8/layout/radial5"/>
    <dgm:cxn modelId="{74B2594E-E0D6-4024-BB61-1116B2D54E00}" type="presParOf" srcId="{5E674BF4-D643-4862-B3E9-823BF528B36A}" destId="{7B4407DB-187F-4E37-99EE-D98BB663B5C2}" srcOrd="23" destOrd="0" presId="urn:microsoft.com/office/officeart/2005/8/layout/radial5"/>
    <dgm:cxn modelId="{512F10C4-FEBF-4CB6-A77E-096955C1780A}" type="presParOf" srcId="{7B4407DB-187F-4E37-99EE-D98BB663B5C2}" destId="{BE7524AC-E34D-4236-99F8-DC899316B4B8}" srcOrd="0" destOrd="0" presId="urn:microsoft.com/office/officeart/2005/8/layout/radial5"/>
    <dgm:cxn modelId="{78A67E91-09C4-4129-B808-4E8EF7A60AB5}" type="presParOf" srcId="{5E674BF4-D643-4862-B3E9-823BF528B36A}" destId="{4A7A7271-2135-4B7F-9E83-019FBC3582CA}" srcOrd="24" destOrd="0" presId="urn:microsoft.com/office/officeart/2005/8/layout/radial5"/>
  </dgm:cxnLst>
  <dgm:bg/>
  <dgm:whole/>
  <dgm:extLst>
    <a:ext uri="http://schemas.microsoft.com/office/drawing/2008/diagram"/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3E9F73-C9E1-44FA-995C-1FDE4E5C242D}" type="doc">
      <dgm:prSet loTypeId="urn:microsoft.com/office/officeart/2005/8/layout/radial5" loCatId="cycle" qsTypeId="urn:microsoft.com/office/officeart/2005/8/quickstyle/3d1" qsCatId="3D" csTypeId="urn:microsoft.com/office/officeart/2005/8/colors/accent1_2#6" csCatId="accent1" phldr="1"/>
      <dgm:spPr/>
      <dgm:t>
        <a:bodyPr/>
        <a:lstStyle/>
        <a:p>
          <a:pPr rtl="1"/>
          <a:endParaRPr lang="he-IL"/>
        </a:p>
      </dgm:t>
    </dgm:pt>
    <dgm:pt modelId="{D1C1B4C2-BBE9-4813-9212-5D82184DEF7F}">
      <dgm:prSet phldrT="[טקסט]" custT="1"/>
      <dgm:spPr/>
      <dgm:t>
        <a:bodyPr/>
        <a:lstStyle/>
        <a:p>
          <a:pPr rtl="1"/>
          <a:r>
            <a:rPr lang="he-IL" sz="2400" b="1" dirty="0" smtClean="0"/>
            <a:t>בצורה</a:t>
          </a:r>
          <a:endParaRPr lang="he-IL" sz="2400" b="1" dirty="0"/>
        </a:p>
      </dgm:t>
    </dgm:pt>
    <dgm:pt modelId="{9172BD21-2909-4AF5-BDBC-2E47B7BAB97A}" type="parTrans" cxnId="{D87E0B60-0E36-4DA3-A285-7605FF0E7AED}">
      <dgm:prSet/>
      <dgm:spPr/>
      <dgm:t>
        <a:bodyPr/>
        <a:lstStyle/>
        <a:p>
          <a:pPr rtl="1"/>
          <a:endParaRPr lang="he-IL"/>
        </a:p>
      </dgm:t>
    </dgm:pt>
    <dgm:pt modelId="{B5B7FB60-6995-4C66-8A49-21D3A39DB360}" type="sibTrans" cxnId="{D87E0B60-0E36-4DA3-A285-7605FF0E7AED}">
      <dgm:prSet/>
      <dgm:spPr/>
      <dgm:t>
        <a:bodyPr/>
        <a:lstStyle/>
        <a:p>
          <a:pPr rtl="1"/>
          <a:endParaRPr lang="he-IL"/>
        </a:p>
      </dgm:t>
    </dgm:pt>
    <dgm:pt modelId="{5EEF9981-38DB-44B2-AB75-9F2E19E83746}">
      <dgm:prSet phldrT="[טקסט]" custT="1"/>
      <dgm:spPr/>
      <dgm:t>
        <a:bodyPr/>
        <a:lstStyle/>
        <a:p>
          <a:pPr rtl="1"/>
          <a:r>
            <a:rPr lang="he-IL" sz="1400" b="1" dirty="0" smtClean="0"/>
            <a:t>אחרת</a:t>
          </a:r>
          <a:endParaRPr lang="he-IL" sz="1400" b="1" dirty="0"/>
        </a:p>
      </dgm:t>
    </dgm:pt>
    <dgm:pt modelId="{82A593A1-2EFE-41CD-B4D5-DDD5EE73548D}" type="parTrans" cxnId="{AC9C81AD-54AE-4D75-9CB1-33A4E487A627}">
      <dgm:prSet/>
      <dgm:spPr/>
      <dgm:t>
        <a:bodyPr/>
        <a:lstStyle/>
        <a:p>
          <a:pPr rtl="1"/>
          <a:endParaRPr lang="he-IL"/>
        </a:p>
      </dgm:t>
    </dgm:pt>
    <dgm:pt modelId="{41D2A724-0E5C-497A-9F22-737C04919E36}" type="sibTrans" cxnId="{AC9C81AD-54AE-4D75-9CB1-33A4E487A627}">
      <dgm:prSet/>
      <dgm:spPr/>
      <dgm:t>
        <a:bodyPr/>
        <a:lstStyle/>
        <a:p>
          <a:pPr rtl="1"/>
          <a:endParaRPr lang="he-IL"/>
        </a:p>
      </dgm:t>
    </dgm:pt>
    <dgm:pt modelId="{72AB0AB3-DF2C-4CD2-9636-B8CEC0D4D5E0}">
      <dgm:prSet phldrT="[טקסט]" custT="1"/>
      <dgm:spPr/>
      <dgm:t>
        <a:bodyPr/>
        <a:lstStyle/>
        <a:p>
          <a:pPr rtl="1"/>
          <a:r>
            <a:rPr lang="he-IL" sz="1400" b="1" smtClean="0"/>
            <a:t>חוקית</a:t>
          </a:r>
          <a:endParaRPr lang="he-IL" sz="1400" b="1" dirty="0"/>
        </a:p>
      </dgm:t>
    </dgm:pt>
    <dgm:pt modelId="{4F48C85B-E3A8-49D4-9084-DAEF6DA7DFC8}" type="parTrans" cxnId="{D2C99A51-4411-4CE0-87A0-586853EDC9B3}">
      <dgm:prSet/>
      <dgm:spPr/>
      <dgm:t>
        <a:bodyPr/>
        <a:lstStyle/>
        <a:p>
          <a:pPr rtl="1"/>
          <a:endParaRPr lang="he-IL"/>
        </a:p>
      </dgm:t>
    </dgm:pt>
    <dgm:pt modelId="{97A2357E-C138-4EF0-96CC-874418FAF320}" type="sibTrans" cxnId="{D2C99A51-4411-4CE0-87A0-586853EDC9B3}">
      <dgm:prSet/>
      <dgm:spPr/>
      <dgm:t>
        <a:bodyPr/>
        <a:lstStyle/>
        <a:p>
          <a:pPr rtl="1"/>
          <a:endParaRPr lang="he-IL"/>
        </a:p>
      </dgm:t>
    </dgm:pt>
    <dgm:pt modelId="{4D98AD4A-F72B-4C78-96BC-7682F70112A7}">
      <dgm:prSet phldrT="[טקסט]"/>
      <dgm:spPr/>
      <dgm:t>
        <a:bodyPr/>
        <a:lstStyle/>
        <a:p>
          <a:pPr rtl="1"/>
          <a:endParaRPr lang="he-IL" sz="1400" b="1" dirty="0"/>
        </a:p>
      </dgm:t>
    </dgm:pt>
    <dgm:pt modelId="{81E8134C-FB84-48E5-8FD3-5C8796584819}" type="parTrans" cxnId="{4D5D5948-AD23-43DE-9E41-6BF2B904BC79}">
      <dgm:prSet/>
      <dgm:spPr/>
      <dgm:t>
        <a:bodyPr/>
        <a:lstStyle/>
        <a:p>
          <a:pPr rtl="1"/>
          <a:endParaRPr lang="he-IL"/>
        </a:p>
      </dgm:t>
    </dgm:pt>
    <dgm:pt modelId="{61BB673F-6F50-48D4-AB04-5620ABA7AF2F}" type="sibTrans" cxnId="{4D5D5948-AD23-43DE-9E41-6BF2B904BC79}">
      <dgm:prSet/>
      <dgm:spPr/>
      <dgm:t>
        <a:bodyPr/>
        <a:lstStyle/>
        <a:p>
          <a:pPr rtl="1"/>
          <a:endParaRPr lang="he-IL"/>
        </a:p>
      </dgm:t>
    </dgm:pt>
    <dgm:pt modelId="{E21279D7-6CC1-482F-9BAA-74DF2BA4F0F4}">
      <dgm:prSet phldrT="[טקסט]"/>
      <dgm:spPr/>
      <dgm:t>
        <a:bodyPr/>
        <a:lstStyle/>
        <a:p>
          <a:pPr rtl="1"/>
          <a:endParaRPr lang="he-IL" sz="1400" b="1" dirty="0"/>
        </a:p>
      </dgm:t>
    </dgm:pt>
    <dgm:pt modelId="{9922176D-1EE1-431C-942B-B153AB1944EF}" type="parTrans" cxnId="{E50F1B9B-81FE-4D66-AB5D-BE54F39B9E20}">
      <dgm:prSet/>
      <dgm:spPr/>
      <dgm:t>
        <a:bodyPr/>
        <a:lstStyle/>
        <a:p>
          <a:pPr rtl="1"/>
          <a:endParaRPr lang="he-IL"/>
        </a:p>
      </dgm:t>
    </dgm:pt>
    <dgm:pt modelId="{A5A2684F-568E-48D6-BFDF-5ED0B7A840D7}" type="sibTrans" cxnId="{E50F1B9B-81FE-4D66-AB5D-BE54F39B9E20}">
      <dgm:prSet/>
      <dgm:spPr/>
      <dgm:t>
        <a:bodyPr/>
        <a:lstStyle/>
        <a:p>
          <a:pPr rtl="1"/>
          <a:endParaRPr lang="he-IL"/>
        </a:p>
      </dgm:t>
    </dgm:pt>
    <dgm:pt modelId="{03EB9FC0-A3C2-47E7-B4A8-AF969BA8530F}">
      <dgm:prSet phldrT="[טקסט]" custT="1"/>
      <dgm:spPr/>
      <dgm:t>
        <a:bodyPr/>
        <a:lstStyle/>
        <a:p>
          <a:pPr rtl="1"/>
          <a:r>
            <a:rPr lang="he-IL" sz="1400" b="1" dirty="0" smtClean="0"/>
            <a:t>ישירה</a:t>
          </a:r>
          <a:endParaRPr lang="he-IL" sz="1400" b="1" dirty="0"/>
        </a:p>
      </dgm:t>
    </dgm:pt>
    <dgm:pt modelId="{B24A3831-74B6-4568-9557-D8089F1C202A}" type="parTrans" cxnId="{0DF1DF75-E4B3-48FD-A8C1-0CF241400E3F}">
      <dgm:prSet/>
      <dgm:spPr/>
      <dgm:t>
        <a:bodyPr/>
        <a:lstStyle/>
        <a:p>
          <a:pPr rtl="1"/>
          <a:endParaRPr lang="he-IL"/>
        </a:p>
      </dgm:t>
    </dgm:pt>
    <dgm:pt modelId="{F86A5ED3-78A1-4E4E-9C24-957C9EF2E7A9}" type="sibTrans" cxnId="{0DF1DF75-E4B3-48FD-A8C1-0CF241400E3F}">
      <dgm:prSet/>
      <dgm:spPr/>
      <dgm:t>
        <a:bodyPr/>
        <a:lstStyle/>
        <a:p>
          <a:pPr rtl="1"/>
          <a:endParaRPr lang="he-IL"/>
        </a:p>
      </dgm:t>
    </dgm:pt>
    <dgm:pt modelId="{73C95546-D744-4146-AB43-E0CBDDAEF55A}">
      <dgm:prSet phldrT="[טקסט]" custT="1"/>
      <dgm:spPr/>
      <dgm:t>
        <a:bodyPr/>
        <a:lstStyle/>
        <a:p>
          <a:pPr rtl="1"/>
          <a:r>
            <a:rPr lang="he-IL" sz="1200" b="1" dirty="0" smtClean="0"/>
            <a:t>מקצועית</a:t>
          </a:r>
          <a:endParaRPr lang="he-IL" sz="1200" b="1" dirty="0"/>
        </a:p>
      </dgm:t>
    </dgm:pt>
    <dgm:pt modelId="{E2EED5DF-A5D4-41F2-AC19-3DB2BBEC60E6}" type="parTrans" cxnId="{6F7AD534-9AE1-4DF1-B4EA-FCCB2E7F3016}">
      <dgm:prSet/>
      <dgm:spPr/>
      <dgm:t>
        <a:bodyPr/>
        <a:lstStyle/>
        <a:p>
          <a:pPr rtl="1"/>
          <a:endParaRPr lang="he-IL"/>
        </a:p>
      </dgm:t>
    </dgm:pt>
    <dgm:pt modelId="{760DCA64-8962-4105-81BF-DB8D1389F991}" type="sibTrans" cxnId="{6F7AD534-9AE1-4DF1-B4EA-FCCB2E7F3016}">
      <dgm:prSet/>
      <dgm:spPr/>
      <dgm:t>
        <a:bodyPr/>
        <a:lstStyle/>
        <a:p>
          <a:pPr rtl="1"/>
          <a:endParaRPr lang="he-IL"/>
        </a:p>
      </dgm:t>
    </dgm:pt>
    <dgm:pt modelId="{6D79E75F-90C6-4ED7-A48F-34E5A241A3F8}">
      <dgm:prSet phldrT="[טקסט]" custT="1"/>
      <dgm:spPr/>
      <dgm:t>
        <a:bodyPr/>
        <a:lstStyle/>
        <a:p>
          <a:pPr rtl="1"/>
          <a:r>
            <a:rPr lang="he-IL" sz="1200" b="1" dirty="0" smtClean="0"/>
            <a:t>בלתי רגילה</a:t>
          </a:r>
          <a:endParaRPr lang="he-IL" sz="1200" b="1" dirty="0"/>
        </a:p>
      </dgm:t>
    </dgm:pt>
    <dgm:pt modelId="{1B312F0B-FEA1-454E-93A5-1B0E062C94FB}" type="parTrans" cxnId="{36FC55AE-D21C-44C4-9B5C-B0A6130A4C61}">
      <dgm:prSet/>
      <dgm:spPr/>
      <dgm:t>
        <a:bodyPr/>
        <a:lstStyle/>
        <a:p>
          <a:pPr rtl="1"/>
          <a:endParaRPr lang="he-IL"/>
        </a:p>
      </dgm:t>
    </dgm:pt>
    <dgm:pt modelId="{3CD9F662-44E6-4585-975C-E29EDA962C2A}" type="sibTrans" cxnId="{36FC55AE-D21C-44C4-9B5C-B0A6130A4C61}">
      <dgm:prSet/>
      <dgm:spPr/>
      <dgm:t>
        <a:bodyPr/>
        <a:lstStyle/>
        <a:p>
          <a:pPr rtl="1"/>
          <a:endParaRPr lang="he-IL"/>
        </a:p>
      </dgm:t>
    </dgm:pt>
    <dgm:pt modelId="{D11B1A86-5FDE-4842-921E-FA3FF7E46026}">
      <dgm:prSet phldrT="[טקסט]" custT="1"/>
      <dgm:spPr/>
      <dgm:t>
        <a:bodyPr/>
        <a:lstStyle/>
        <a:p>
          <a:pPr rtl="1"/>
          <a:r>
            <a:rPr lang="he-IL" sz="1200" b="1" dirty="0" smtClean="0"/>
            <a:t>מסודרת</a:t>
          </a:r>
          <a:endParaRPr lang="he-IL" sz="1200" b="1" dirty="0"/>
        </a:p>
      </dgm:t>
    </dgm:pt>
    <dgm:pt modelId="{B3817026-A4CB-4A23-B692-86EC7B4A6603}" type="parTrans" cxnId="{AAA0777F-94A9-4E75-B275-9DD1A95D9C66}">
      <dgm:prSet/>
      <dgm:spPr/>
      <dgm:t>
        <a:bodyPr/>
        <a:lstStyle/>
        <a:p>
          <a:pPr rtl="1"/>
          <a:endParaRPr lang="he-IL"/>
        </a:p>
      </dgm:t>
    </dgm:pt>
    <dgm:pt modelId="{D72A9908-AA9A-429B-9BFE-96E85753D333}" type="sibTrans" cxnId="{AAA0777F-94A9-4E75-B275-9DD1A95D9C66}">
      <dgm:prSet/>
      <dgm:spPr/>
      <dgm:t>
        <a:bodyPr/>
        <a:lstStyle/>
        <a:p>
          <a:pPr rtl="1"/>
          <a:endParaRPr lang="he-IL"/>
        </a:p>
      </dgm:t>
    </dgm:pt>
    <dgm:pt modelId="{A6F8B674-0EB1-47F6-8363-56439FE35CAF}">
      <dgm:prSet phldrT="[טקסט]" custT="1"/>
      <dgm:spPr/>
      <dgm:t>
        <a:bodyPr/>
        <a:lstStyle/>
        <a:p>
          <a:pPr rtl="1"/>
          <a:r>
            <a:rPr lang="he-IL" sz="1200" b="1" dirty="0" smtClean="0"/>
            <a:t>מכובדת</a:t>
          </a:r>
          <a:endParaRPr lang="he-IL" sz="1200" b="1" dirty="0"/>
        </a:p>
      </dgm:t>
    </dgm:pt>
    <dgm:pt modelId="{A99A5E15-BB5E-41CE-A8DD-65F856CF8E5C}" type="parTrans" cxnId="{1A456333-EBA5-4CFA-9BE7-448F98AEC976}">
      <dgm:prSet/>
      <dgm:spPr/>
      <dgm:t>
        <a:bodyPr/>
        <a:lstStyle/>
        <a:p>
          <a:pPr rtl="1"/>
          <a:endParaRPr lang="he-IL"/>
        </a:p>
      </dgm:t>
    </dgm:pt>
    <dgm:pt modelId="{6B6A7A8D-CCB7-4CFD-9D71-C8F584A4E317}" type="sibTrans" cxnId="{1A456333-EBA5-4CFA-9BE7-448F98AEC976}">
      <dgm:prSet/>
      <dgm:spPr/>
      <dgm:t>
        <a:bodyPr/>
        <a:lstStyle/>
        <a:p>
          <a:pPr rtl="1"/>
          <a:endParaRPr lang="he-IL"/>
        </a:p>
      </dgm:t>
    </dgm:pt>
    <dgm:pt modelId="{A74ECF28-BB8E-408C-B79D-2700CBC114CF}">
      <dgm:prSet phldrT="[טקסט]" custT="1"/>
      <dgm:spPr/>
      <dgm:t>
        <a:bodyPr/>
        <a:lstStyle/>
        <a:p>
          <a:pPr rtl="1"/>
          <a:r>
            <a:rPr lang="he-IL" sz="1400" b="1" dirty="0" smtClean="0"/>
            <a:t>אנושית</a:t>
          </a:r>
          <a:endParaRPr lang="he-IL" sz="1400" b="1" dirty="0"/>
        </a:p>
      </dgm:t>
    </dgm:pt>
    <dgm:pt modelId="{69B1B256-6348-4793-A006-85079E853CAC}" type="parTrans" cxnId="{60B53622-1AB0-4479-936C-DC3FA24A1178}">
      <dgm:prSet/>
      <dgm:spPr/>
      <dgm:t>
        <a:bodyPr/>
        <a:lstStyle/>
        <a:p>
          <a:pPr rtl="1"/>
          <a:endParaRPr lang="he-IL"/>
        </a:p>
      </dgm:t>
    </dgm:pt>
    <dgm:pt modelId="{5C9F0BEC-EFE7-4DBE-A53C-28705BA68C0F}" type="sibTrans" cxnId="{60B53622-1AB0-4479-936C-DC3FA24A1178}">
      <dgm:prSet/>
      <dgm:spPr/>
      <dgm:t>
        <a:bodyPr/>
        <a:lstStyle/>
        <a:p>
          <a:pPr rtl="1"/>
          <a:endParaRPr lang="he-IL"/>
        </a:p>
      </dgm:t>
    </dgm:pt>
    <dgm:pt modelId="{909EFA67-1B59-4D60-9A32-7BFFE91C91D8}">
      <dgm:prSet phldrT="[טקסט]" custT="1"/>
      <dgm:spPr/>
      <dgm:t>
        <a:bodyPr/>
        <a:lstStyle/>
        <a:p>
          <a:pPr rtl="1"/>
          <a:r>
            <a:rPr lang="he-IL" sz="1200" b="1" dirty="0" smtClean="0"/>
            <a:t>מושלמת</a:t>
          </a:r>
          <a:endParaRPr lang="he-IL" sz="1200" b="1" dirty="0"/>
        </a:p>
      </dgm:t>
    </dgm:pt>
    <dgm:pt modelId="{0B326AC0-7901-4970-9D5A-0D890984767A}" type="parTrans" cxnId="{54130CF5-2B35-4697-AB33-D4F027727DF6}">
      <dgm:prSet/>
      <dgm:spPr/>
      <dgm:t>
        <a:bodyPr/>
        <a:lstStyle/>
        <a:p>
          <a:pPr rtl="1"/>
          <a:endParaRPr lang="he-IL"/>
        </a:p>
      </dgm:t>
    </dgm:pt>
    <dgm:pt modelId="{F956DA96-EBEC-43D7-BBF4-8DD74DF08492}" type="sibTrans" cxnId="{54130CF5-2B35-4697-AB33-D4F027727DF6}">
      <dgm:prSet/>
      <dgm:spPr/>
      <dgm:t>
        <a:bodyPr/>
        <a:lstStyle/>
        <a:p>
          <a:pPr rtl="1"/>
          <a:endParaRPr lang="he-IL"/>
        </a:p>
      </dgm:t>
    </dgm:pt>
    <dgm:pt modelId="{9891E806-5FA0-4771-86FB-B2477C15EF3C}">
      <dgm:prSet phldrT="[טקסט]" custT="1"/>
      <dgm:spPr/>
      <dgm:t>
        <a:bodyPr/>
        <a:lstStyle/>
        <a:p>
          <a:pPr rtl="1"/>
          <a:r>
            <a:rPr lang="he-IL" sz="1400" b="1" dirty="0" smtClean="0"/>
            <a:t>קיצונית</a:t>
          </a:r>
          <a:endParaRPr lang="he-IL" sz="1400" b="1" dirty="0"/>
        </a:p>
      </dgm:t>
    </dgm:pt>
    <dgm:pt modelId="{7411E060-7CA6-4E53-B19D-03FA87759504}" type="parTrans" cxnId="{A5259F98-F42F-4205-8839-6A1C924D3C0B}">
      <dgm:prSet/>
      <dgm:spPr/>
      <dgm:t>
        <a:bodyPr/>
        <a:lstStyle/>
        <a:p>
          <a:pPr rtl="1"/>
          <a:endParaRPr lang="he-IL"/>
        </a:p>
      </dgm:t>
    </dgm:pt>
    <dgm:pt modelId="{3EC99E80-2CB0-4FBA-B8E2-D7A65100894A}" type="sibTrans" cxnId="{A5259F98-F42F-4205-8839-6A1C924D3C0B}">
      <dgm:prSet/>
      <dgm:spPr/>
      <dgm:t>
        <a:bodyPr/>
        <a:lstStyle/>
        <a:p>
          <a:pPr rtl="1"/>
          <a:endParaRPr lang="he-IL"/>
        </a:p>
      </dgm:t>
    </dgm:pt>
    <dgm:pt modelId="{1F8B1939-AA2A-48ED-B1CA-CABE81CB9A66}">
      <dgm:prSet phldrT="[טקסט]" custT="1"/>
      <dgm:spPr/>
      <dgm:t>
        <a:bodyPr/>
        <a:lstStyle/>
        <a:p>
          <a:pPr rtl="1"/>
          <a:r>
            <a:rPr lang="he-IL" sz="1400" b="1" dirty="0" smtClean="0"/>
            <a:t>שונה</a:t>
          </a:r>
          <a:endParaRPr lang="he-IL" sz="1400" b="1" dirty="0"/>
        </a:p>
      </dgm:t>
    </dgm:pt>
    <dgm:pt modelId="{57650064-1482-4AC4-8CBA-9A96A8211CAB}" type="parTrans" cxnId="{BF03C818-E76E-4E84-A5FF-6CB167F11D06}">
      <dgm:prSet/>
      <dgm:spPr/>
      <dgm:t>
        <a:bodyPr/>
        <a:lstStyle/>
        <a:p>
          <a:pPr rtl="1"/>
          <a:endParaRPr lang="he-IL"/>
        </a:p>
      </dgm:t>
    </dgm:pt>
    <dgm:pt modelId="{2D947905-34F9-4B62-8168-CD252AE2AC6B}" type="sibTrans" cxnId="{BF03C818-E76E-4E84-A5FF-6CB167F11D06}">
      <dgm:prSet/>
      <dgm:spPr/>
      <dgm:t>
        <a:bodyPr/>
        <a:lstStyle/>
        <a:p>
          <a:pPr rtl="1"/>
          <a:endParaRPr lang="he-IL"/>
        </a:p>
      </dgm:t>
    </dgm:pt>
    <dgm:pt modelId="{42F93027-F0F4-4400-B1EF-D31BC020114A}">
      <dgm:prSet phldrT="[טקסט]" custT="1"/>
      <dgm:spPr/>
      <dgm:t>
        <a:bodyPr/>
        <a:lstStyle/>
        <a:p>
          <a:pPr rtl="1"/>
          <a:r>
            <a:rPr lang="he-IL" sz="1300" b="1" dirty="0" smtClean="0"/>
            <a:t>מפורטת</a:t>
          </a:r>
          <a:endParaRPr lang="he-IL" sz="1300" b="1" dirty="0"/>
        </a:p>
      </dgm:t>
    </dgm:pt>
    <dgm:pt modelId="{3335BB31-9C4E-4AF3-8E86-FB29567462DF}" type="sibTrans" cxnId="{1F94379C-497E-4C90-A091-383327D1B2B4}">
      <dgm:prSet/>
      <dgm:spPr/>
      <dgm:t>
        <a:bodyPr/>
        <a:lstStyle/>
        <a:p>
          <a:pPr rtl="1"/>
          <a:endParaRPr lang="he-IL"/>
        </a:p>
      </dgm:t>
    </dgm:pt>
    <dgm:pt modelId="{F3313D3A-27F5-45AD-A038-D159687DA5F8}" type="parTrans" cxnId="{1F94379C-497E-4C90-A091-383327D1B2B4}">
      <dgm:prSet/>
      <dgm:spPr/>
      <dgm:t>
        <a:bodyPr/>
        <a:lstStyle/>
        <a:p>
          <a:pPr rtl="1"/>
          <a:endParaRPr lang="he-IL"/>
        </a:p>
      </dgm:t>
    </dgm:pt>
    <dgm:pt modelId="{5E674BF4-D643-4862-B3E9-823BF528B36A}" type="pres">
      <dgm:prSet presAssocID="{273E9F73-C9E1-44FA-995C-1FDE4E5C24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93854F2-293E-40BE-A522-6BADEEA17810}" type="pres">
      <dgm:prSet presAssocID="{D1C1B4C2-BBE9-4813-9212-5D82184DEF7F}" presName="centerShape" presStyleLbl="node0" presStyleIdx="0" presStyleCnt="1"/>
      <dgm:spPr/>
      <dgm:t>
        <a:bodyPr/>
        <a:lstStyle/>
        <a:p>
          <a:pPr rtl="1"/>
          <a:endParaRPr lang="he-IL"/>
        </a:p>
      </dgm:t>
    </dgm:pt>
    <dgm:pt modelId="{DD31F638-41E0-42B1-BFD1-E71A14C9B4DD}" type="pres">
      <dgm:prSet presAssocID="{82A593A1-2EFE-41CD-B4D5-DDD5EE73548D}" presName="parTrans" presStyleLbl="sibTrans2D1" presStyleIdx="0" presStyleCnt="12"/>
      <dgm:spPr/>
      <dgm:t>
        <a:bodyPr/>
        <a:lstStyle/>
        <a:p>
          <a:pPr rtl="1"/>
          <a:endParaRPr lang="he-IL"/>
        </a:p>
      </dgm:t>
    </dgm:pt>
    <dgm:pt modelId="{36FB5CCC-AADA-477F-9553-885519B19AE3}" type="pres">
      <dgm:prSet presAssocID="{82A593A1-2EFE-41CD-B4D5-DDD5EE73548D}" presName="connectorText" presStyleLbl="sibTrans2D1" presStyleIdx="0" presStyleCnt="12"/>
      <dgm:spPr/>
      <dgm:t>
        <a:bodyPr/>
        <a:lstStyle/>
        <a:p>
          <a:pPr rtl="1"/>
          <a:endParaRPr lang="he-IL"/>
        </a:p>
      </dgm:t>
    </dgm:pt>
    <dgm:pt modelId="{304990C0-45CC-43DF-86EF-D2E6CF31EE6D}" type="pres">
      <dgm:prSet presAssocID="{5EEF9981-38DB-44B2-AB75-9F2E19E83746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FE13E41-BBC1-4831-B53D-91B65D7E77BD}" type="pres">
      <dgm:prSet presAssocID="{4F48C85B-E3A8-49D4-9084-DAEF6DA7DFC8}" presName="parTrans" presStyleLbl="sibTrans2D1" presStyleIdx="1" presStyleCnt="12"/>
      <dgm:spPr/>
      <dgm:t>
        <a:bodyPr/>
        <a:lstStyle/>
        <a:p>
          <a:pPr rtl="1"/>
          <a:endParaRPr lang="he-IL"/>
        </a:p>
      </dgm:t>
    </dgm:pt>
    <dgm:pt modelId="{0C93044E-968B-4475-9BCF-F1017EE754AB}" type="pres">
      <dgm:prSet presAssocID="{4F48C85B-E3A8-49D4-9084-DAEF6DA7DFC8}" presName="connectorText" presStyleLbl="sibTrans2D1" presStyleIdx="1" presStyleCnt="12"/>
      <dgm:spPr/>
      <dgm:t>
        <a:bodyPr/>
        <a:lstStyle/>
        <a:p>
          <a:pPr rtl="1"/>
          <a:endParaRPr lang="he-IL"/>
        </a:p>
      </dgm:t>
    </dgm:pt>
    <dgm:pt modelId="{5C5863C0-0E91-427C-BAB6-D0AF29616CC0}" type="pres">
      <dgm:prSet presAssocID="{72AB0AB3-DF2C-4CD2-9636-B8CEC0D4D5E0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B51DF94-8CDA-4899-810F-590A86E7C3B6}" type="pres">
      <dgm:prSet presAssocID="{F3313D3A-27F5-45AD-A038-D159687DA5F8}" presName="parTrans" presStyleLbl="sibTrans2D1" presStyleIdx="2" presStyleCnt="12"/>
      <dgm:spPr/>
      <dgm:t>
        <a:bodyPr/>
        <a:lstStyle/>
        <a:p>
          <a:pPr rtl="1"/>
          <a:endParaRPr lang="he-IL"/>
        </a:p>
      </dgm:t>
    </dgm:pt>
    <dgm:pt modelId="{4045B4B2-B5A6-4862-8B6D-DCBD430AAD7A}" type="pres">
      <dgm:prSet presAssocID="{F3313D3A-27F5-45AD-A038-D159687DA5F8}" presName="connectorText" presStyleLbl="sibTrans2D1" presStyleIdx="2" presStyleCnt="12"/>
      <dgm:spPr/>
      <dgm:t>
        <a:bodyPr/>
        <a:lstStyle/>
        <a:p>
          <a:pPr rtl="1"/>
          <a:endParaRPr lang="he-IL"/>
        </a:p>
      </dgm:t>
    </dgm:pt>
    <dgm:pt modelId="{228C050A-CAE7-4F7C-8374-AB8CDEA1EEB9}" type="pres">
      <dgm:prSet presAssocID="{42F93027-F0F4-4400-B1EF-D31BC020114A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C7AFC2D-7A9F-4CDD-A7A6-831D81AFB624}" type="pres">
      <dgm:prSet presAssocID="{B24A3831-74B6-4568-9557-D8089F1C202A}" presName="parTrans" presStyleLbl="sibTrans2D1" presStyleIdx="3" presStyleCnt="12"/>
      <dgm:spPr/>
      <dgm:t>
        <a:bodyPr/>
        <a:lstStyle/>
        <a:p>
          <a:pPr rtl="1"/>
          <a:endParaRPr lang="he-IL"/>
        </a:p>
      </dgm:t>
    </dgm:pt>
    <dgm:pt modelId="{67CF6F9D-BECB-4BE3-A4C9-6893B1CF17E1}" type="pres">
      <dgm:prSet presAssocID="{B24A3831-74B6-4568-9557-D8089F1C202A}" presName="connectorText" presStyleLbl="sibTrans2D1" presStyleIdx="3" presStyleCnt="12"/>
      <dgm:spPr/>
      <dgm:t>
        <a:bodyPr/>
        <a:lstStyle/>
        <a:p>
          <a:pPr rtl="1"/>
          <a:endParaRPr lang="he-IL"/>
        </a:p>
      </dgm:t>
    </dgm:pt>
    <dgm:pt modelId="{175CFCE7-7CBD-4C1C-B151-240BC97227D0}" type="pres">
      <dgm:prSet presAssocID="{03EB9FC0-A3C2-47E7-B4A8-AF969BA8530F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41EC674-5185-4E7B-9BBA-CED562422120}" type="pres">
      <dgm:prSet presAssocID="{E2EED5DF-A5D4-41F2-AC19-3DB2BBEC60E6}" presName="parTrans" presStyleLbl="sibTrans2D1" presStyleIdx="4" presStyleCnt="12"/>
      <dgm:spPr/>
      <dgm:t>
        <a:bodyPr/>
        <a:lstStyle/>
        <a:p>
          <a:pPr rtl="1"/>
          <a:endParaRPr lang="he-IL"/>
        </a:p>
      </dgm:t>
    </dgm:pt>
    <dgm:pt modelId="{79C8889C-C049-4A57-8CEC-4C6BE2937E70}" type="pres">
      <dgm:prSet presAssocID="{E2EED5DF-A5D4-41F2-AC19-3DB2BBEC60E6}" presName="connectorText" presStyleLbl="sibTrans2D1" presStyleIdx="4" presStyleCnt="12"/>
      <dgm:spPr/>
      <dgm:t>
        <a:bodyPr/>
        <a:lstStyle/>
        <a:p>
          <a:pPr rtl="1"/>
          <a:endParaRPr lang="he-IL"/>
        </a:p>
      </dgm:t>
    </dgm:pt>
    <dgm:pt modelId="{6374AEC5-D357-4A1E-8E7F-9858546385E1}" type="pres">
      <dgm:prSet presAssocID="{73C95546-D744-4146-AB43-E0CBDDAEF55A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12A3B0E-0B31-4F08-8E90-8E317836AB8F}" type="pres">
      <dgm:prSet presAssocID="{1B312F0B-FEA1-454E-93A5-1B0E062C94FB}" presName="parTrans" presStyleLbl="sibTrans2D1" presStyleIdx="5" presStyleCnt="12"/>
      <dgm:spPr/>
      <dgm:t>
        <a:bodyPr/>
        <a:lstStyle/>
        <a:p>
          <a:pPr rtl="1"/>
          <a:endParaRPr lang="he-IL"/>
        </a:p>
      </dgm:t>
    </dgm:pt>
    <dgm:pt modelId="{0FA3293B-40F1-4EA1-9476-887C30052613}" type="pres">
      <dgm:prSet presAssocID="{1B312F0B-FEA1-454E-93A5-1B0E062C94FB}" presName="connectorText" presStyleLbl="sibTrans2D1" presStyleIdx="5" presStyleCnt="12"/>
      <dgm:spPr/>
      <dgm:t>
        <a:bodyPr/>
        <a:lstStyle/>
        <a:p>
          <a:pPr rtl="1"/>
          <a:endParaRPr lang="he-IL"/>
        </a:p>
      </dgm:t>
    </dgm:pt>
    <dgm:pt modelId="{0EECC39D-72C3-4D73-A4F1-850E2642EA8D}" type="pres">
      <dgm:prSet presAssocID="{6D79E75F-90C6-4ED7-A48F-34E5A241A3F8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B2593BF-FCD3-4BB2-B4EB-45D497FF96F8}" type="pres">
      <dgm:prSet presAssocID="{B3817026-A4CB-4A23-B692-86EC7B4A6603}" presName="parTrans" presStyleLbl="sibTrans2D1" presStyleIdx="6" presStyleCnt="12"/>
      <dgm:spPr/>
      <dgm:t>
        <a:bodyPr/>
        <a:lstStyle/>
        <a:p>
          <a:pPr rtl="1"/>
          <a:endParaRPr lang="he-IL"/>
        </a:p>
      </dgm:t>
    </dgm:pt>
    <dgm:pt modelId="{ECD48540-7B95-49B0-9214-2DE4AC5A23F1}" type="pres">
      <dgm:prSet presAssocID="{B3817026-A4CB-4A23-B692-86EC7B4A6603}" presName="connectorText" presStyleLbl="sibTrans2D1" presStyleIdx="6" presStyleCnt="12"/>
      <dgm:spPr/>
      <dgm:t>
        <a:bodyPr/>
        <a:lstStyle/>
        <a:p>
          <a:pPr rtl="1"/>
          <a:endParaRPr lang="he-IL"/>
        </a:p>
      </dgm:t>
    </dgm:pt>
    <dgm:pt modelId="{48E7E016-B5FA-4BB3-9FD1-8284866BC23E}" type="pres">
      <dgm:prSet presAssocID="{D11B1A86-5FDE-4842-921E-FA3FF7E4602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59D135C-8574-4D1B-9639-B4FCB33FBBF5}" type="pres">
      <dgm:prSet presAssocID="{A99A5E15-BB5E-41CE-A8DD-65F856CF8E5C}" presName="parTrans" presStyleLbl="sibTrans2D1" presStyleIdx="7" presStyleCnt="12"/>
      <dgm:spPr/>
      <dgm:t>
        <a:bodyPr/>
        <a:lstStyle/>
        <a:p>
          <a:pPr rtl="1"/>
          <a:endParaRPr lang="he-IL"/>
        </a:p>
      </dgm:t>
    </dgm:pt>
    <dgm:pt modelId="{0DD5F87E-F82B-44EE-B91F-D74C1D84A231}" type="pres">
      <dgm:prSet presAssocID="{A99A5E15-BB5E-41CE-A8DD-65F856CF8E5C}" presName="connectorText" presStyleLbl="sibTrans2D1" presStyleIdx="7" presStyleCnt="12"/>
      <dgm:spPr/>
      <dgm:t>
        <a:bodyPr/>
        <a:lstStyle/>
        <a:p>
          <a:pPr rtl="1"/>
          <a:endParaRPr lang="he-IL"/>
        </a:p>
      </dgm:t>
    </dgm:pt>
    <dgm:pt modelId="{64350917-6956-4BD7-9834-C4E2710CF730}" type="pres">
      <dgm:prSet presAssocID="{A6F8B674-0EB1-47F6-8363-56439FE35CAF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3294D8B-B5FF-444C-81AB-DED389C2880E}" type="pres">
      <dgm:prSet presAssocID="{69B1B256-6348-4793-A006-85079E853CAC}" presName="parTrans" presStyleLbl="sibTrans2D1" presStyleIdx="8" presStyleCnt="12"/>
      <dgm:spPr/>
      <dgm:t>
        <a:bodyPr/>
        <a:lstStyle/>
        <a:p>
          <a:pPr rtl="1"/>
          <a:endParaRPr lang="he-IL"/>
        </a:p>
      </dgm:t>
    </dgm:pt>
    <dgm:pt modelId="{BEE09ADD-8F85-4E40-B231-4B744D9F53D5}" type="pres">
      <dgm:prSet presAssocID="{69B1B256-6348-4793-A006-85079E853CAC}" presName="connectorText" presStyleLbl="sibTrans2D1" presStyleIdx="8" presStyleCnt="12"/>
      <dgm:spPr/>
      <dgm:t>
        <a:bodyPr/>
        <a:lstStyle/>
        <a:p>
          <a:pPr rtl="1"/>
          <a:endParaRPr lang="he-IL"/>
        </a:p>
      </dgm:t>
    </dgm:pt>
    <dgm:pt modelId="{D68B8F5E-E76A-47F6-9F13-32C278DCB807}" type="pres">
      <dgm:prSet presAssocID="{A74ECF28-BB8E-408C-B79D-2700CBC114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999165E-B57C-49A4-9481-BCAEB53669E8}" type="pres">
      <dgm:prSet presAssocID="{0B326AC0-7901-4970-9D5A-0D890984767A}" presName="parTrans" presStyleLbl="sibTrans2D1" presStyleIdx="9" presStyleCnt="12"/>
      <dgm:spPr/>
      <dgm:t>
        <a:bodyPr/>
        <a:lstStyle/>
        <a:p>
          <a:pPr rtl="1"/>
          <a:endParaRPr lang="he-IL"/>
        </a:p>
      </dgm:t>
    </dgm:pt>
    <dgm:pt modelId="{1C47AA31-E2AF-4326-96BB-8D30415C11F9}" type="pres">
      <dgm:prSet presAssocID="{0B326AC0-7901-4970-9D5A-0D890984767A}" presName="connectorText" presStyleLbl="sibTrans2D1" presStyleIdx="9" presStyleCnt="12"/>
      <dgm:spPr/>
      <dgm:t>
        <a:bodyPr/>
        <a:lstStyle/>
        <a:p>
          <a:pPr rtl="1"/>
          <a:endParaRPr lang="he-IL"/>
        </a:p>
      </dgm:t>
    </dgm:pt>
    <dgm:pt modelId="{972A5CCD-3BB5-4429-9E7B-C80063087E35}" type="pres">
      <dgm:prSet presAssocID="{909EFA67-1B59-4D60-9A32-7BFFE91C91D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93F59C-E776-4714-AF72-C894A819C78A}" type="pres">
      <dgm:prSet presAssocID="{7411E060-7CA6-4E53-B19D-03FA87759504}" presName="parTrans" presStyleLbl="sibTrans2D1" presStyleIdx="10" presStyleCnt="12"/>
      <dgm:spPr/>
      <dgm:t>
        <a:bodyPr/>
        <a:lstStyle/>
        <a:p>
          <a:pPr rtl="1"/>
          <a:endParaRPr lang="he-IL"/>
        </a:p>
      </dgm:t>
    </dgm:pt>
    <dgm:pt modelId="{AD6B02EB-81E7-44A5-ADCF-970A88182D51}" type="pres">
      <dgm:prSet presAssocID="{7411E060-7CA6-4E53-B19D-03FA87759504}" presName="connectorText" presStyleLbl="sibTrans2D1" presStyleIdx="10" presStyleCnt="12"/>
      <dgm:spPr/>
      <dgm:t>
        <a:bodyPr/>
        <a:lstStyle/>
        <a:p>
          <a:pPr rtl="1"/>
          <a:endParaRPr lang="he-IL"/>
        </a:p>
      </dgm:t>
    </dgm:pt>
    <dgm:pt modelId="{5F1FBE60-C49E-4E86-A311-462F120F396B}" type="pres">
      <dgm:prSet presAssocID="{9891E806-5FA0-4771-86FB-B2477C15EF3C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4407DB-187F-4E37-99EE-D98BB663B5C2}" type="pres">
      <dgm:prSet presAssocID="{57650064-1482-4AC4-8CBA-9A96A8211CAB}" presName="parTrans" presStyleLbl="sibTrans2D1" presStyleIdx="11" presStyleCnt="12"/>
      <dgm:spPr/>
      <dgm:t>
        <a:bodyPr/>
        <a:lstStyle/>
        <a:p>
          <a:pPr rtl="1"/>
          <a:endParaRPr lang="he-IL"/>
        </a:p>
      </dgm:t>
    </dgm:pt>
    <dgm:pt modelId="{BE7524AC-E34D-4236-99F8-DC899316B4B8}" type="pres">
      <dgm:prSet presAssocID="{57650064-1482-4AC4-8CBA-9A96A8211CAB}" presName="connectorText" presStyleLbl="sibTrans2D1" presStyleIdx="11" presStyleCnt="12"/>
      <dgm:spPr/>
      <dgm:t>
        <a:bodyPr/>
        <a:lstStyle/>
        <a:p>
          <a:pPr rtl="1"/>
          <a:endParaRPr lang="he-IL"/>
        </a:p>
      </dgm:t>
    </dgm:pt>
    <dgm:pt modelId="{4A7A7271-2135-4B7F-9E83-019FBC3582CA}" type="pres">
      <dgm:prSet presAssocID="{1F8B1939-AA2A-48ED-B1CA-CABE81CB9A66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A5259F98-F42F-4205-8839-6A1C924D3C0B}" srcId="{D1C1B4C2-BBE9-4813-9212-5D82184DEF7F}" destId="{9891E806-5FA0-4771-86FB-B2477C15EF3C}" srcOrd="10" destOrd="0" parTransId="{7411E060-7CA6-4E53-B19D-03FA87759504}" sibTransId="{3EC99E80-2CB0-4FBA-B8E2-D7A65100894A}"/>
    <dgm:cxn modelId="{1F94379C-497E-4C90-A091-383327D1B2B4}" srcId="{D1C1B4C2-BBE9-4813-9212-5D82184DEF7F}" destId="{42F93027-F0F4-4400-B1EF-D31BC020114A}" srcOrd="2" destOrd="0" parTransId="{F3313D3A-27F5-45AD-A038-D159687DA5F8}" sibTransId="{3335BB31-9C4E-4AF3-8E86-FB29567462DF}"/>
    <dgm:cxn modelId="{C1272106-85E6-4863-9195-30CDF2AC7995}" type="presOf" srcId="{B3817026-A4CB-4A23-B692-86EC7B4A6603}" destId="{FB2593BF-FCD3-4BB2-B4EB-45D497FF96F8}" srcOrd="0" destOrd="0" presId="urn:microsoft.com/office/officeart/2005/8/layout/radial5"/>
    <dgm:cxn modelId="{A9D07F4B-0D7D-4056-A785-8087CADB784B}" type="presOf" srcId="{D11B1A86-5FDE-4842-921E-FA3FF7E46026}" destId="{48E7E016-B5FA-4BB3-9FD1-8284866BC23E}" srcOrd="0" destOrd="0" presId="urn:microsoft.com/office/officeart/2005/8/layout/radial5"/>
    <dgm:cxn modelId="{3E53AB82-B14D-4654-8687-BE80F81DCD83}" type="presOf" srcId="{4F48C85B-E3A8-49D4-9084-DAEF6DA7DFC8}" destId="{9FE13E41-BBC1-4831-B53D-91B65D7E77BD}" srcOrd="0" destOrd="0" presId="urn:microsoft.com/office/officeart/2005/8/layout/radial5"/>
    <dgm:cxn modelId="{933DC0AE-8C04-451C-B972-AC1EA3ABAA9E}" type="presOf" srcId="{A99A5E15-BB5E-41CE-A8DD-65F856CF8E5C}" destId="{0DD5F87E-F82B-44EE-B91F-D74C1D84A231}" srcOrd="1" destOrd="0" presId="urn:microsoft.com/office/officeart/2005/8/layout/radial5"/>
    <dgm:cxn modelId="{0DF1DF75-E4B3-48FD-A8C1-0CF241400E3F}" srcId="{D1C1B4C2-BBE9-4813-9212-5D82184DEF7F}" destId="{03EB9FC0-A3C2-47E7-B4A8-AF969BA8530F}" srcOrd="3" destOrd="0" parTransId="{B24A3831-74B6-4568-9557-D8089F1C202A}" sibTransId="{F86A5ED3-78A1-4E4E-9C24-957C9EF2E7A9}"/>
    <dgm:cxn modelId="{C1A7CA7F-1F6E-4422-B6FD-80D4D8E2CBF2}" type="presOf" srcId="{57650064-1482-4AC4-8CBA-9A96A8211CAB}" destId="{7B4407DB-187F-4E37-99EE-D98BB663B5C2}" srcOrd="0" destOrd="0" presId="urn:microsoft.com/office/officeart/2005/8/layout/radial5"/>
    <dgm:cxn modelId="{3A155E41-94A3-4F42-BCE5-911658B20FFB}" type="presOf" srcId="{7411E060-7CA6-4E53-B19D-03FA87759504}" destId="{7B93F59C-E776-4714-AF72-C894A819C78A}" srcOrd="0" destOrd="0" presId="urn:microsoft.com/office/officeart/2005/8/layout/radial5"/>
    <dgm:cxn modelId="{7064B34C-D442-4B3F-B016-045BB6F261AA}" type="presOf" srcId="{1B312F0B-FEA1-454E-93A5-1B0E062C94FB}" destId="{712A3B0E-0B31-4F08-8E90-8E317836AB8F}" srcOrd="0" destOrd="0" presId="urn:microsoft.com/office/officeart/2005/8/layout/radial5"/>
    <dgm:cxn modelId="{302BA6FE-B63E-4C73-ACA1-A42DA97A14C1}" type="presOf" srcId="{03EB9FC0-A3C2-47E7-B4A8-AF969BA8530F}" destId="{175CFCE7-7CBD-4C1C-B151-240BC97227D0}" srcOrd="0" destOrd="0" presId="urn:microsoft.com/office/officeart/2005/8/layout/radial5"/>
    <dgm:cxn modelId="{B13A335F-94BF-48E1-9DF8-511263ABE935}" type="presOf" srcId="{82A593A1-2EFE-41CD-B4D5-DDD5EE73548D}" destId="{DD31F638-41E0-42B1-BFD1-E71A14C9B4DD}" srcOrd="0" destOrd="0" presId="urn:microsoft.com/office/officeart/2005/8/layout/radial5"/>
    <dgm:cxn modelId="{1A456333-EBA5-4CFA-9BE7-448F98AEC976}" srcId="{D1C1B4C2-BBE9-4813-9212-5D82184DEF7F}" destId="{A6F8B674-0EB1-47F6-8363-56439FE35CAF}" srcOrd="7" destOrd="0" parTransId="{A99A5E15-BB5E-41CE-A8DD-65F856CF8E5C}" sibTransId="{6B6A7A8D-CCB7-4CFD-9D71-C8F584A4E317}"/>
    <dgm:cxn modelId="{A0C06F76-0D67-4A1F-AE19-C8FB6C04BD33}" type="presOf" srcId="{7411E060-7CA6-4E53-B19D-03FA87759504}" destId="{AD6B02EB-81E7-44A5-ADCF-970A88182D51}" srcOrd="1" destOrd="0" presId="urn:microsoft.com/office/officeart/2005/8/layout/radial5"/>
    <dgm:cxn modelId="{00717D3E-893D-41AB-9CF7-F1567502D487}" type="presOf" srcId="{0B326AC0-7901-4970-9D5A-0D890984767A}" destId="{1C47AA31-E2AF-4326-96BB-8D30415C11F9}" srcOrd="1" destOrd="0" presId="urn:microsoft.com/office/officeart/2005/8/layout/radial5"/>
    <dgm:cxn modelId="{AAA0777F-94A9-4E75-B275-9DD1A95D9C66}" srcId="{D1C1B4C2-BBE9-4813-9212-5D82184DEF7F}" destId="{D11B1A86-5FDE-4842-921E-FA3FF7E46026}" srcOrd="6" destOrd="0" parTransId="{B3817026-A4CB-4A23-B692-86EC7B4A6603}" sibTransId="{D72A9908-AA9A-429B-9BFE-96E85753D333}"/>
    <dgm:cxn modelId="{A7319FD5-C89A-44C5-8CD2-C2BC41B3229C}" type="presOf" srcId="{D1C1B4C2-BBE9-4813-9212-5D82184DEF7F}" destId="{093854F2-293E-40BE-A522-6BADEEA17810}" srcOrd="0" destOrd="0" presId="urn:microsoft.com/office/officeart/2005/8/layout/radial5"/>
    <dgm:cxn modelId="{76F40728-1A58-4463-B3A2-59914312616A}" type="presOf" srcId="{42F93027-F0F4-4400-B1EF-D31BC020114A}" destId="{228C050A-CAE7-4F7C-8374-AB8CDEA1EEB9}" srcOrd="0" destOrd="0" presId="urn:microsoft.com/office/officeart/2005/8/layout/radial5"/>
    <dgm:cxn modelId="{BF03C818-E76E-4E84-A5FF-6CB167F11D06}" srcId="{D1C1B4C2-BBE9-4813-9212-5D82184DEF7F}" destId="{1F8B1939-AA2A-48ED-B1CA-CABE81CB9A66}" srcOrd="11" destOrd="0" parTransId="{57650064-1482-4AC4-8CBA-9A96A8211CAB}" sibTransId="{2D947905-34F9-4B62-8168-CD252AE2AC6B}"/>
    <dgm:cxn modelId="{FD7A9F1F-F59D-47BD-A51C-EB0754CF0D25}" type="presOf" srcId="{273E9F73-C9E1-44FA-995C-1FDE4E5C242D}" destId="{5E674BF4-D643-4862-B3E9-823BF528B36A}" srcOrd="0" destOrd="0" presId="urn:microsoft.com/office/officeart/2005/8/layout/radial5"/>
    <dgm:cxn modelId="{EA16C546-B5E6-46BF-8ABA-F752002DBD5D}" type="presOf" srcId="{72AB0AB3-DF2C-4CD2-9636-B8CEC0D4D5E0}" destId="{5C5863C0-0E91-427C-BAB6-D0AF29616CC0}" srcOrd="0" destOrd="0" presId="urn:microsoft.com/office/officeart/2005/8/layout/radial5"/>
    <dgm:cxn modelId="{D2C99A51-4411-4CE0-87A0-586853EDC9B3}" srcId="{D1C1B4C2-BBE9-4813-9212-5D82184DEF7F}" destId="{72AB0AB3-DF2C-4CD2-9636-B8CEC0D4D5E0}" srcOrd="1" destOrd="0" parTransId="{4F48C85B-E3A8-49D4-9084-DAEF6DA7DFC8}" sibTransId="{97A2357E-C138-4EF0-96CC-874418FAF320}"/>
    <dgm:cxn modelId="{D87E0B60-0E36-4DA3-A285-7605FF0E7AED}" srcId="{273E9F73-C9E1-44FA-995C-1FDE4E5C242D}" destId="{D1C1B4C2-BBE9-4813-9212-5D82184DEF7F}" srcOrd="0" destOrd="0" parTransId="{9172BD21-2909-4AF5-BDBC-2E47B7BAB97A}" sibTransId="{B5B7FB60-6995-4C66-8A49-21D3A39DB360}"/>
    <dgm:cxn modelId="{CEF1A00C-C042-46A0-B05C-6CB4F7829326}" type="presOf" srcId="{F3313D3A-27F5-45AD-A038-D159687DA5F8}" destId="{6B51DF94-8CDA-4899-810F-590A86E7C3B6}" srcOrd="0" destOrd="0" presId="urn:microsoft.com/office/officeart/2005/8/layout/radial5"/>
    <dgm:cxn modelId="{E50F1B9B-81FE-4D66-AB5D-BE54F39B9E20}" srcId="{273E9F73-C9E1-44FA-995C-1FDE4E5C242D}" destId="{E21279D7-6CC1-482F-9BAA-74DF2BA4F0F4}" srcOrd="2" destOrd="0" parTransId="{9922176D-1EE1-431C-942B-B153AB1944EF}" sibTransId="{A5A2684F-568E-48D6-BFDF-5ED0B7A840D7}"/>
    <dgm:cxn modelId="{125371AB-CEC1-4246-84FE-B80220961C17}" type="presOf" srcId="{B3817026-A4CB-4A23-B692-86EC7B4A6603}" destId="{ECD48540-7B95-49B0-9214-2DE4AC5A23F1}" srcOrd="1" destOrd="0" presId="urn:microsoft.com/office/officeart/2005/8/layout/radial5"/>
    <dgm:cxn modelId="{C6F0C120-61D2-4F2F-B928-4288B2FD719A}" type="presOf" srcId="{9891E806-5FA0-4771-86FB-B2477C15EF3C}" destId="{5F1FBE60-C49E-4E86-A311-462F120F396B}" srcOrd="0" destOrd="0" presId="urn:microsoft.com/office/officeart/2005/8/layout/radial5"/>
    <dgm:cxn modelId="{7FC881EE-5CF2-4677-8A00-DEF70621536E}" type="presOf" srcId="{E2EED5DF-A5D4-41F2-AC19-3DB2BBEC60E6}" destId="{B41EC674-5185-4E7B-9BBA-CED562422120}" srcOrd="0" destOrd="0" presId="urn:microsoft.com/office/officeart/2005/8/layout/radial5"/>
    <dgm:cxn modelId="{60B53622-1AB0-4479-936C-DC3FA24A1178}" srcId="{D1C1B4C2-BBE9-4813-9212-5D82184DEF7F}" destId="{A74ECF28-BB8E-408C-B79D-2700CBC114CF}" srcOrd="8" destOrd="0" parTransId="{69B1B256-6348-4793-A006-85079E853CAC}" sibTransId="{5C9F0BEC-EFE7-4DBE-A53C-28705BA68C0F}"/>
    <dgm:cxn modelId="{996A86A2-3807-40AF-B61E-0C5448D73806}" type="presOf" srcId="{E2EED5DF-A5D4-41F2-AC19-3DB2BBEC60E6}" destId="{79C8889C-C049-4A57-8CEC-4C6BE2937E70}" srcOrd="1" destOrd="0" presId="urn:microsoft.com/office/officeart/2005/8/layout/radial5"/>
    <dgm:cxn modelId="{D5B84193-CAB5-41A0-92CA-F7094311ADA9}" type="presOf" srcId="{909EFA67-1B59-4D60-9A32-7BFFE91C91D8}" destId="{972A5CCD-3BB5-4429-9E7B-C80063087E35}" srcOrd="0" destOrd="0" presId="urn:microsoft.com/office/officeart/2005/8/layout/radial5"/>
    <dgm:cxn modelId="{3B7AF17B-EE2B-4413-83D7-2F258B2FE1D7}" type="presOf" srcId="{4F48C85B-E3A8-49D4-9084-DAEF6DA7DFC8}" destId="{0C93044E-968B-4475-9BCF-F1017EE754AB}" srcOrd="1" destOrd="0" presId="urn:microsoft.com/office/officeart/2005/8/layout/radial5"/>
    <dgm:cxn modelId="{AC9C81AD-54AE-4D75-9CB1-33A4E487A627}" srcId="{D1C1B4C2-BBE9-4813-9212-5D82184DEF7F}" destId="{5EEF9981-38DB-44B2-AB75-9F2E19E83746}" srcOrd="0" destOrd="0" parTransId="{82A593A1-2EFE-41CD-B4D5-DDD5EE73548D}" sibTransId="{41D2A724-0E5C-497A-9F22-737C04919E36}"/>
    <dgm:cxn modelId="{36FC55AE-D21C-44C4-9B5C-B0A6130A4C61}" srcId="{D1C1B4C2-BBE9-4813-9212-5D82184DEF7F}" destId="{6D79E75F-90C6-4ED7-A48F-34E5A241A3F8}" srcOrd="5" destOrd="0" parTransId="{1B312F0B-FEA1-454E-93A5-1B0E062C94FB}" sibTransId="{3CD9F662-44E6-4585-975C-E29EDA962C2A}"/>
    <dgm:cxn modelId="{79C1A121-4250-487D-B0FE-60F0A1E85CB1}" type="presOf" srcId="{A99A5E15-BB5E-41CE-A8DD-65F856CF8E5C}" destId="{059D135C-8574-4D1B-9639-B4FCB33FBBF5}" srcOrd="0" destOrd="0" presId="urn:microsoft.com/office/officeart/2005/8/layout/radial5"/>
    <dgm:cxn modelId="{4C36D46B-31FB-4DEC-A010-0C2AE5348E43}" type="presOf" srcId="{82A593A1-2EFE-41CD-B4D5-DDD5EE73548D}" destId="{36FB5CCC-AADA-477F-9553-885519B19AE3}" srcOrd="1" destOrd="0" presId="urn:microsoft.com/office/officeart/2005/8/layout/radial5"/>
    <dgm:cxn modelId="{4D5D5948-AD23-43DE-9E41-6BF2B904BC79}" srcId="{273E9F73-C9E1-44FA-995C-1FDE4E5C242D}" destId="{4D98AD4A-F72B-4C78-96BC-7682F70112A7}" srcOrd="1" destOrd="0" parTransId="{81E8134C-FB84-48E5-8FD3-5C8796584819}" sibTransId="{61BB673F-6F50-48D4-AB04-5620ABA7AF2F}"/>
    <dgm:cxn modelId="{0FE73503-4688-4F5F-83A7-AF88BE84E860}" type="presOf" srcId="{B24A3831-74B6-4568-9557-D8089F1C202A}" destId="{1C7AFC2D-7A9F-4CDD-A7A6-831D81AFB624}" srcOrd="0" destOrd="0" presId="urn:microsoft.com/office/officeart/2005/8/layout/radial5"/>
    <dgm:cxn modelId="{6F7AD534-9AE1-4DF1-B4EA-FCCB2E7F3016}" srcId="{D1C1B4C2-BBE9-4813-9212-5D82184DEF7F}" destId="{73C95546-D744-4146-AB43-E0CBDDAEF55A}" srcOrd="4" destOrd="0" parTransId="{E2EED5DF-A5D4-41F2-AC19-3DB2BBEC60E6}" sibTransId="{760DCA64-8962-4105-81BF-DB8D1389F991}"/>
    <dgm:cxn modelId="{E4B46C83-71B5-4447-A480-39AA3CE5F7D7}" type="presOf" srcId="{69B1B256-6348-4793-A006-85079E853CAC}" destId="{BEE09ADD-8F85-4E40-B231-4B744D9F53D5}" srcOrd="1" destOrd="0" presId="urn:microsoft.com/office/officeart/2005/8/layout/radial5"/>
    <dgm:cxn modelId="{1A2272CF-6F23-435C-86EB-AC5F44DEEE8B}" type="presOf" srcId="{6D79E75F-90C6-4ED7-A48F-34E5A241A3F8}" destId="{0EECC39D-72C3-4D73-A4F1-850E2642EA8D}" srcOrd="0" destOrd="0" presId="urn:microsoft.com/office/officeart/2005/8/layout/radial5"/>
    <dgm:cxn modelId="{ADC2713D-25EA-4718-AC2B-414C73D4457D}" type="presOf" srcId="{1F8B1939-AA2A-48ED-B1CA-CABE81CB9A66}" destId="{4A7A7271-2135-4B7F-9E83-019FBC3582CA}" srcOrd="0" destOrd="0" presId="urn:microsoft.com/office/officeart/2005/8/layout/radial5"/>
    <dgm:cxn modelId="{6DC5E1E0-38F5-41E2-9CDB-533BEBE30C0D}" type="presOf" srcId="{69B1B256-6348-4793-A006-85079E853CAC}" destId="{A3294D8B-B5FF-444C-81AB-DED389C2880E}" srcOrd="0" destOrd="0" presId="urn:microsoft.com/office/officeart/2005/8/layout/radial5"/>
    <dgm:cxn modelId="{633A12A1-75E9-4CB9-A42D-5430767B2DEB}" type="presOf" srcId="{73C95546-D744-4146-AB43-E0CBDDAEF55A}" destId="{6374AEC5-D357-4A1E-8E7F-9858546385E1}" srcOrd="0" destOrd="0" presId="urn:microsoft.com/office/officeart/2005/8/layout/radial5"/>
    <dgm:cxn modelId="{33E7F973-09AE-48E6-A0D9-E2051FCC7B16}" type="presOf" srcId="{0B326AC0-7901-4970-9D5A-0D890984767A}" destId="{5999165E-B57C-49A4-9481-BCAEB53669E8}" srcOrd="0" destOrd="0" presId="urn:microsoft.com/office/officeart/2005/8/layout/radial5"/>
    <dgm:cxn modelId="{D41A515F-AB90-45F3-B230-85F51D607F8E}" type="presOf" srcId="{B24A3831-74B6-4568-9557-D8089F1C202A}" destId="{67CF6F9D-BECB-4BE3-A4C9-6893B1CF17E1}" srcOrd="1" destOrd="0" presId="urn:microsoft.com/office/officeart/2005/8/layout/radial5"/>
    <dgm:cxn modelId="{54130CF5-2B35-4697-AB33-D4F027727DF6}" srcId="{D1C1B4C2-BBE9-4813-9212-5D82184DEF7F}" destId="{909EFA67-1B59-4D60-9A32-7BFFE91C91D8}" srcOrd="9" destOrd="0" parTransId="{0B326AC0-7901-4970-9D5A-0D890984767A}" sibTransId="{F956DA96-EBEC-43D7-BBF4-8DD74DF08492}"/>
    <dgm:cxn modelId="{2E8115CA-EAC6-4E5B-BB5D-CAE013C9B799}" type="presOf" srcId="{57650064-1482-4AC4-8CBA-9A96A8211CAB}" destId="{BE7524AC-E34D-4236-99F8-DC899316B4B8}" srcOrd="1" destOrd="0" presId="urn:microsoft.com/office/officeart/2005/8/layout/radial5"/>
    <dgm:cxn modelId="{25D03F45-768D-403B-9847-63E22158DA42}" type="presOf" srcId="{A6F8B674-0EB1-47F6-8363-56439FE35CAF}" destId="{64350917-6956-4BD7-9834-C4E2710CF730}" srcOrd="0" destOrd="0" presId="urn:microsoft.com/office/officeart/2005/8/layout/radial5"/>
    <dgm:cxn modelId="{F13D32E6-7255-4C01-A920-49E7F82334B6}" type="presOf" srcId="{A74ECF28-BB8E-408C-B79D-2700CBC114CF}" destId="{D68B8F5E-E76A-47F6-9F13-32C278DCB807}" srcOrd="0" destOrd="0" presId="urn:microsoft.com/office/officeart/2005/8/layout/radial5"/>
    <dgm:cxn modelId="{1692971F-5413-43FD-B876-3215B88FD9C7}" type="presOf" srcId="{1B312F0B-FEA1-454E-93A5-1B0E062C94FB}" destId="{0FA3293B-40F1-4EA1-9476-887C30052613}" srcOrd="1" destOrd="0" presId="urn:microsoft.com/office/officeart/2005/8/layout/radial5"/>
    <dgm:cxn modelId="{DDB3768F-0D0B-4CDE-A2FD-2D32C68876E0}" type="presOf" srcId="{5EEF9981-38DB-44B2-AB75-9F2E19E83746}" destId="{304990C0-45CC-43DF-86EF-D2E6CF31EE6D}" srcOrd="0" destOrd="0" presId="urn:microsoft.com/office/officeart/2005/8/layout/radial5"/>
    <dgm:cxn modelId="{0601E749-9159-493D-A82D-169DDCCF3149}" type="presOf" srcId="{F3313D3A-27F5-45AD-A038-D159687DA5F8}" destId="{4045B4B2-B5A6-4862-8B6D-DCBD430AAD7A}" srcOrd="1" destOrd="0" presId="urn:microsoft.com/office/officeart/2005/8/layout/radial5"/>
    <dgm:cxn modelId="{51DDA285-B978-43E2-B5E0-131D34907D8D}" type="presParOf" srcId="{5E674BF4-D643-4862-B3E9-823BF528B36A}" destId="{093854F2-293E-40BE-A522-6BADEEA17810}" srcOrd="0" destOrd="0" presId="urn:microsoft.com/office/officeart/2005/8/layout/radial5"/>
    <dgm:cxn modelId="{2F4436FA-C6A1-47D3-9C7E-01114317A270}" type="presParOf" srcId="{5E674BF4-D643-4862-B3E9-823BF528B36A}" destId="{DD31F638-41E0-42B1-BFD1-E71A14C9B4DD}" srcOrd="1" destOrd="0" presId="urn:microsoft.com/office/officeart/2005/8/layout/radial5"/>
    <dgm:cxn modelId="{817923A8-290C-4D2E-9C56-A0DB963B2F3B}" type="presParOf" srcId="{DD31F638-41E0-42B1-BFD1-E71A14C9B4DD}" destId="{36FB5CCC-AADA-477F-9553-885519B19AE3}" srcOrd="0" destOrd="0" presId="urn:microsoft.com/office/officeart/2005/8/layout/radial5"/>
    <dgm:cxn modelId="{F6F07A6B-CE64-4AA7-AAB1-97363AE8B6AE}" type="presParOf" srcId="{5E674BF4-D643-4862-B3E9-823BF528B36A}" destId="{304990C0-45CC-43DF-86EF-D2E6CF31EE6D}" srcOrd="2" destOrd="0" presId="urn:microsoft.com/office/officeart/2005/8/layout/radial5"/>
    <dgm:cxn modelId="{C6561FBB-BE18-4577-9979-BD498DBB1336}" type="presParOf" srcId="{5E674BF4-D643-4862-B3E9-823BF528B36A}" destId="{9FE13E41-BBC1-4831-B53D-91B65D7E77BD}" srcOrd="3" destOrd="0" presId="urn:microsoft.com/office/officeart/2005/8/layout/radial5"/>
    <dgm:cxn modelId="{31199A0C-D516-4013-AE5D-041AAC7FFC06}" type="presParOf" srcId="{9FE13E41-BBC1-4831-B53D-91B65D7E77BD}" destId="{0C93044E-968B-4475-9BCF-F1017EE754AB}" srcOrd="0" destOrd="0" presId="urn:microsoft.com/office/officeart/2005/8/layout/radial5"/>
    <dgm:cxn modelId="{C04A954D-4A95-429F-AD50-2C6D214F2574}" type="presParOf" srcId="{5E674BF4-D643-4862-B3E9-823BF528B36A}" destId="{5C5863C0-0E91-427C-BAB6-D0AF29616CC0}" srcOrd="4" destOrd="0" presId="urn:microsoft.com/office/officeart/2005/8/layout/radial5"/>
    <dgm:cxn modelId="{9BE72139-8E39-49DE-A396-FE2B2A6887B4}" type="presParOf" srcId="{5E674BF4-D643-4862-B3E9-823BF528B36A}" destId="{6B51DF94-8CDA-4899-810F-590A86E7C3B6}" srcOrd="5" destOrd="0" presId="urn:microsoft.com/office/officeart/2005/8/layout/radial5"/>
    <dgm:cxn modelId="{694BE085-CB9B-4AE4-A3E7-D9969A1E287B}" type="presParOf" srcId="{6B51DF94-8CDA-4899-810F-590A86E7C3B6}" destId="{4045B4B2-B5A6-4862-8B6D-DCBD430AAD7A}" srcOrd="0" destOrd="0" presId="urn:microsoft.com/office/officeart/2005/8/layout/radial5"/>
    <dgm:cxn modelId="{A64AB336-5CD3-4DF4-96D1-7D0F7D70C804}" type="presParOf" srcId="{5E674BF4-D643-4862-B3E9-823BF528B36A}" destId="{228C050A-CAE7-4F7C-8374-AB8CDEA1EEB9}" srcOrd="6" destOrd="0" presId="urn:microsoft.com/office/officeart/2005/8/layout/radial5"/>
    <dgm:cxn modelId="{975D99BA-81F7-4032-B242-2633D1549042}" type="presParOf" srcId="{5E674BF4-D643-4862-B3E9-823BF528B36A}" destId="{1C7AFC2D-7A9F-4CDD-A7A6-831D81AFB624}" srcOrd="7" destOrd="0" presId="urn:microsoft.com/office/officeart/2005/8/layout/radial5"/>
    <dgm:cxn modelId="{0DD1086F-7EDE-4C6C-9F65-B8C64CAE5914}" type="presParOf" srcId="{1C7AFC2D-7A9F-4CDD-A7A6-831D81AFB624}" destId="{67CF6F9D-BECB-4BE3-A4C9-6893B1CF17E1}" srcOrd="0" destOrd="0" presId="urn:microsoft.com/office/officeart/2005/8/layout/radial5"/>
    <dgm:cxn modelId="{4C12408E-36FA-44AA-B0BA-CB6C88FE37C0}" type="presParOf" srcId="{5E674BF4-D643-4862-B3E9-823BF528B36A}" destId="{175CFCE7-7CBD-4C1C-B151-240BC97227D0}" srcOrd="8" destOrd="0" presId="urn:microsoft.com/office/officeart/2005/8/layout/radial5"/>
    <dgm:cxn modelId="{86B53B9E-7C59-4F1C-AD98-99AFC8977B88}" type="presParOf" srcId="{5E674BF4-D643-4862-B3E9-823BF528B36A}" destId="{B41EC674-5185-4E7B-9BBA-CED562422120}" srcOrd="9" destOrd="0" presId="urn:microsoft.com/office/officeart/2005/8/layout/radial5"/>
    <dgm:cxn modelId="{EB8B679C-48C4-4224-AD58-8C4957AA567A}" type="presParOf" srcId="{B41EC674-5185-4E7B-9BBA-CED562422120}" destId="{79C8889C-C049-4A57-8CEC-4C6BE2937E70}" srcOrd="0" destOrd="0" presId="urn:microsoft.com/office/officeart/2005/8/layout/radial5"/>
    <dgm:cxn modelId="{233FD59B-76B1-4B4E-B666-D61DE8317D8F}" type="presParOf" srcId="{5E674BF4-D643-4862-B3E9-823BF528B36A}" destId="{6374AEC5-D357-4A1E-8E7F-9858546385E1}" srcOrd="10" destOrd="0" presId="urn:microsoft.com/office/officeart/2005/8/layout/radial5"/>
    <dgm:cxn modelId="{CF3FC7A5-99E7-408B-A0CE-3E05D6B6CB5F}" type="presParOf" srcId="{5E674BF4-D643-4862-B3E9-823BF528B36A}" destId="{712A3B0E-0B31-4F08-8E90-8E317836AB8F}" srcOrd="11" destOrd="0" presId="urn:microsoft.com/office/officeart/2005/8/layout/radial5"/>
    <dgm:cxn modelId="{980CC956-88FB-4145-8DB4-BE601C9A4CC4}" type="presParOf" srcId="{712A3B0E-0B31-4F08-8E90-8E317836AB8F}" destId="{0FA3293B-40F1-4EA1-9476-887C30052613}" srcOrd="0" destOrd="0" presId="urn:microsoft.com/office/officeart/2005/8/layout/radial5"/>
    <dgm:cxn modelId="{C9A8E68D-9956-4F3C-820E-DD518DA833F4}" type="presParOf" srcId="{5E674BF4-D643-4862-B3E9-823BF528B36A}" destId="{0EECC39D-72C3-4D73-A4F1-850E2642EA8D}" srcOrd="12" destOrd="0" presId="urn:microsoft.com/office/officeart/2005/8/layout/radial5"/>
    <dgm:cxn modelId="{ED7DE190-11B9-4165-890B-F33ADF12DB88}" type="presParOf" srcId="{5E674BF4-D643-4862-B3E9-823BF528B36A}" destId="{FB2593BF-FCD3-4BB2-B4EB-45D497FF96F8}" srcOrd="13" destOrd="0" presId="urn:microsoft.com/office/officeart/2005/8/layout/radial5"/>
    <dgm:cxn modelId="{F802ADEB-8E3D-4188-99D9-2209BDB7565A}" type="presParOf" srcId="{FB2593BF-FCD3-4BB2-B4EB-45D497FF96F8}" destId="{ECD48540-7B95-49B0-9214-2DE4AC5A23F1}" srcOrd="0" destOrd="0" presId="urn:microsoft.com/office/officeart/2005/8/layout/radial5"/>
    <dgm:cxn modelId="{6AF6BA6E-A9FE-4F3E-B439-7C7C2F59527C}" type="presParOf" srcId="{5E674BF4-D643-4862-B3E9-823BF528B36A}" destId="{48E7E016-B5FA-4BB3-9FD1-8284866BC23E}" srcOrd="14" destOrd="0" presId="urn:microsoft.com/office/officeart/2005/8/layout/radial5"/>
    <dgm:cxn modelId="{5AF77FED-1306-4D3E-8784-CAF773024AA5}" type="presParOf" srcId="{5E674BF4-D643-4862-B3E9-823BF528B36A}" destId="{059D135C-8574-4D1B-9639-B4FCB33FBBF5}" srcOrd="15" destOrd="0" presId="urn:microsoft.com/office/officeart/2005/8/layout/radial5"/>
    <dgm:cxn modelId="{8A1AA564-5C6F-45C7-A7A3-9EFBF3AE8995}" type="presParOf" srcId="{059D135C-8574-4D1B-9639-B4FCB33FBBF5}" destId="{0DD5F87E-F82B-44EE-B91F-D74C1D84A231}" srcOrd="0" destOrd="0" presId="urn:microsoft.com/office/officeart/2005/8/layout/radial5"/>
    <dgm:cxn modelId="{C7ECF6EB-AE5A-4AED-ACF2-931884129ACA}" type="presParOf" srcId="{5E674BF4-D643-4862-B3E9-823BF528B36A}" destId="{64350917-6956-4BD7-9834-C4E2710CF730}" srcOrd="16" destOrd="0" presId="urn:microsoft.com/office/officeart/2005/8/layout/radial5"/>
    <dgm:cxn modelId="{FCEEE261-3E39-423F-ADE8-0B862A79197B}" type="presParOf" srcId="{5E674BF4-D643-4862-B3E9-823BF528B36A}" destId="{A3294D8B-B5FF-444C-81AB-DED389C2880E}" srcOrd="17" destOrd="0" presId="urn:microsoft.com/office/officeart/2005/8/layout/radial5"/>
    <dgm:cxn modelId="{C024F0BA-A4AC-4F11-A1F2-2C50BCBC1D6E}" type="presParOf" srcId="{A3294D8B-B5FF-444C-81AB-DED389C2880E}" destId="{BEE09ADD-8F85-4E40-B231-4B744D9F53D5}" srcOrd="0" destOrd="0" presId="urn:microsoft.com/office/officeart/2005/8/layout/radial5"/>
    <dgm:cxn modelId="{0AFBFCE6-BF96-4DD8-A895-052BFDD6EAA4}" type="presParOf" srcId="{5E674BF4-D643-4862-B3E9-823BF528B36A}" destId="{D68B8F5E-E76A-47F6-9F13-32C278DCB807}" srcOrd="18" destOrd="0" presId="urn:microsoft.com/office/officeart/2005/8/layout/radial5"/>
    <dgm:cxn modelId="{21D8DB88-9E66-4B56-813B-3D4D22716DF6}" type="presParOf" srcId="{5E674BF4-D643-4862-B3E9-823BF528B36A}" destId="{5999165E-B57C-49A4-9481-BCAEB53669E8}" srcOrd="19" destOrd="0" presId="urn:microsoft.com/office/officeart/2005/8/layout/radial5"/>
    <dgm:cxn modelId="{6009F605-DF6B-4FA4-9CEB-F7A25B1F5C0D}" type="presParOf" srcId="{5999165E-B57C-49A4-9481-BCAEB53669E8}" destId="{1C47AA31-E2AF-4326-96BB-8D30415C11F9}" srcOrd="0" destOrd="0" presId="urn:microsoft.com/office/officeart/2005/8/layout/radial5"/>
    <dgm:cxn modelId="{F8B3300E-2797-44FB-9AEA-B60DDBDA76D2}" type="presParOf" srcId="{5E674BF4-D643-4862-B3E9-823BF528B36A}" destId="{972A5CCD-3BB5-4429-9E7B-C80063087E35}" srcOrd="20" destOrd="0" presId="urn:microsoft.com/office/officeart/2005/8/layout/radial5"/>
    <dgm:cxn modelId="{F1454F0C-1C5C-40D4-8350-3D53CE53331F}" type="presParOf" srcId="{5E674BF4-D643-4862-B3E9-823BF528B36A}" destId="{7B93F59C-E776-4714-AF72-C894A819C78A}" srcOrd="21" destOrd="0" presId="urn:microsoft.com/office/officeart/2005/8/layout/radial5"/>
    <dgm:cxn modelId="{18B1612C-0743-47E6-B2A0-07A062D55D74}" type="presParOf" srcId="{7B93F59C-E776-4714-AF72-C894A819C78A}" destId="{AD6B02EB-81E7-44A5-ADCF-970A88182D51}" srcOrd="0" destOrd="0" presId="urn:microsoft.com/office/officeart/2005/8/layout/radial5"/>
    <dgm:cxn modelId="{1FC2F147-4403-4BDC-BBB3-3E141121BE8A}" type="presParOf" srcId="{5E674BF4-D643-4862-B3E9-823BF528B36A}" destId="{5F1FBE60-C49E-4E86-A311-462F120F396B}" srcOrd="22" destOrd="0" presId="urn:microsoft.com/office/officeart/2005/8/layout/radial5"/>
    <dgm:cxn modelId="{852A1024-6D2F-4E8C-97C6-ABE2AB0F02C8}" type="presParOf" srcId="{5E674BF4-D643-4862-B3E9-823BF528B36A}" destId="{7B4407DB-187F-4E37-99EE-D98BB663B5C2}" srcOrd="23" destOrd="0" presId="urn:microsoft.com/office/officeart/2005/8/layout/radial5"/>
    <dgm:cxn modelId="{81EC574B-288E-4F74-A61C-42D0CDFA27F6}" type="presParOf" srcId="{7B4407DB-187F-4E37-99EE-D98BB663B5C2}" destId="{BE7524AC-E34D-4236-99F8-DC899316B4B8}" srcOrd="0" destOrd="0" presId="urn:microsoft.com/office/officeart/2005/8/layout/radial5"/>
    <dgm:cxn modelId="{2711F868-316D-49EF-951A-3893689D9FA5}" type="presParOf" srcId="{5E674BF4-D643-4862-B3E9-823BF528B36A}" destId="{4A7A7271-2135-4B7F-9E83-019FBC3582CA}" srcOrd="24" destOrd="0" presId="urn:microsoft.com/office/officeart/2005/8/layout/radial5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1C78550-44EA-489D-B147-FBC36A2B314B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0C3844-540F-4A09-91E6-911AEB6AB708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1638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25B0A4-8B8E-450B-AB2A-F66AAE47C43F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46083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474888-7AAC-4877-B73B-F82D85D749E1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50179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05D7D0-3C1C-489A-B460-EA02B398B3E0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5222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7D5511-5468-4850-BA28-EEFF84D1433F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55299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FB59D9-6AFA-443A-BF01-69F3E6A4163F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he-I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5939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7A01B5-5F92-459E-B346-083E15E15D0A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1843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5D3923-B8E9-4A6C-A1CD-9FD1C676A688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24579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2540AB-EA5A-47E1-87B2-27238B43FCC0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30723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C51736-5E45-4FC8-8C61-E570563AB94A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3379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4435E2-59D8-40AB-9E78-C90F1E71ED05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35843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689378-86F0-4B1E-95BC-12452F7C8CBA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3891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0B3FF1-08C4-4804-BF92-94AF771E02E0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4198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4727B7-F23C-4D1B-974C-8AEB97196BB3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44035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16B99B-260B-4E6F-84C1-950ABD6E1EF8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מלבן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מלבן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מלבן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10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58073501-DB97-472A-923E-E10E9BCD6B31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11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2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DCD0-3DED-4D78-BD15-DC437809594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2035-C19E-4C61-8C4A-7832836A74CD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6BC6-D591-479E-A67B-DEB3E59004D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חבר ישר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משולש שווה שוקיים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מחבר ישר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B838D-571B-4B11-91EA-0E0470B20BE6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0FA81-88F9-43DD-BBCC-D459D3F799E6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9B89-09AA-4219-A3F7-CBFF92F12D84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2A9F-ECF6-469D-8326-A3C38C21BA7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מלבן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BF71-F812-4683-A1C1-04C22A38ACCB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7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8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A3481-796D-484E-BB02-56271DE17F2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AFBBB-534F-4588-814E-211126484AF9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6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2F6B2-A730-480F-9BEE-073DA39B225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8825E-0C94-4943-B4A3-AA9B8C39FBAF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8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מציין מיקום של מספר שקופית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71202-4E5F-428B-89CA-BA3E06262FD0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שולש שווה שוקיים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C779E-3416-46E7-A7CE-E7346CC18E53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5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4F2BE-47EA-4C22-8D2C-365C246AC70C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חבר ישר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משולש שווה שוקיים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C2290-ECFF-490D-9F5D-7212B6810A1B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53E01-AB1A-421C-A404-636165DBF9CE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חבר ישר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מחבר ישר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משולש שווה שוקיים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2" name="מציין מיקום תוכן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8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FBEF4-9BAB-4ADB-8532-B3437B1F752F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9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0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D1356-9884-4882-82D7-BFCFC4054DB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חבר ישר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משולש שווה שוקיים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מלבן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he-IL" noProof="0" smtClean="0"/>
              <a:t>לחץ על הסמל כדי להוסיף תמונה</a:t>
            </a:r>
            <a:endParaRPr lang="en-US" noProof="0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8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352E8-26B9-4249-B233-D90FF0AD0D25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9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10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7AE23-D595-44FA-BA18-67D1A7282D9D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4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EDFDEA-2BAC-496F-989F-54429A00F8EB}" type="datetimeFigureOut">
              <a:rPr lang="he-IL"/>
              <a:pPr>
                <a:defRPr/>
              </a:pPr>
              <a:t>י"ד/תמוז/תשע"ב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24893E-A3D1-476A-81F5-9C0D6A9F682C}" type="slidenum">
              <a:rPr lang="he-IL"/>
              <a:pPr>
                <a:defRPr/>
              </a:pPr>
              <a:t>‹#›</a:t>
            </a:fld>
            <a:endParaRPr lang="he-IL"/>
          </a:p>
        </p:txBody>
      </p:sp>
      <p:sp>
        <p:nvSpPr>
          <p:cNvPr id="28" name="מחבר ישר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מחבר ישר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משולש שווה שוקיים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10" r:id="rId6"/>
    <p:sldLayoutId id="2147483711" r:id="rId7"/>
    <p:sldLayoutId id="2147483712" r:id="rId8"/>
    <p:sldLayoutId id="2147483713" r:id="rId9"/>
    <p:sldLayoutId id="2147483704" r:id="rId10"/>
    <p:sldLayoutId id="2147483714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2pPr>
      <a:lvl3pPr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3pPr>
      <a:lvl4pPr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4pPr>
      <a:lvl5pPr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cs typeface="Times New Roman" pitchFamily="18" charset="0"/>
        </a:defRPr>
      </a:lvl9pPr>
    </p:titleStyle>
    <p:bodyStyle>
      <a:lvl1pPr marL="273050" indent="-273050" algn="r" rtl="1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r" rtl="1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r" rtl="1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km-haifa.co.il/ulpanim/TempEx/ToarHapoalg/toar_hapoal_2.htm" TargetMode="External"/><Relationship Id="rId7" Type="http://schemas.openxmlformats.org/officeDocument/2006/relationships/hyperlink" Target="http://www.mkm-haifa.co.il/ulpanim/TempEx/ToarHapoalg/toarhapoal2.htm" TargetMode="External"/><Relationship Id="rId2" Type="http://schemas.openxmlformats.org/officeDocument/2006/relationships/hyperlink" Target="http://www.mkm-haifa.co.il/ulpanim/TempEx/ToarHapoalg/toar_hapoal_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km-haifa.co.il/ulpanim/TempEx/ToarHapoalg/toarhapoal1.htm" TargetMode="External"/><Relationship Id="rId5" Type="http://schemas.openxmlformats.org/officeDocument/2006/relationships/hyperlink" Target="http://www.mkm-haifa.co.il/ulpanim/TempEx/ToarHapoalg/toar_hapoal_5.htm" TargetMode="External"/><Relationship Id="rId4" Type="http://schemas.openxmlformats.org/officeDocument/2006/relationships/hyperlink" Target="http://www.mkm-haifa.co.il/ulpanim/TempEx/ToarHapoalg/toar_hapoal_3.htm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../My%20Documents/Downloads/&#1489;&#1488;&#1497;&#1494;&#1492;%20&#1488;&#1493;&#1508;&#1503;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km-haifa.co.il/ulpanim/TempEx/ToarHapoalg/toar_hapoal_4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YAhDD5mp2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1_dsV0afFg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9InN6sCC4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My%20Documents/&#1492;&#1508;&#1493;&#1506;&#1500;/&#1514;&#1493;&#1488;&#1512;%20&#1492;&#1508;&#1493;&#1506;&#1500;/&#1514;&#1493;&#1488;&#1512;%20&#1492;&#1508;&#1493;&#1506;&#1500;%20&#1493;&#1513;&#1501;%20&#1514;&#1493;&#1488;&#1512;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e-IL" sz="5400" b="1" dirty="0" smtClean="0">
                <a:solidFill>
                  <a:srgbClr val="7030A0"/>
                </a:solidFill>
                <a:cs typeface="+mn-cs"/>
              </a:rPr>
              <a:t>תואר הפועל</a:t>
            </a:r>
            <a:endParaRPr lang="he-IL" sz="54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0070C0"/>
                </a:solidFill>
                <a:cs typeface="+mn-cs"/>
              </a:rPr>
              <a:t>לימוד עמיתים - אולפן רעננה</a:t>
            </a:r>
            <a:endParaRPr lang="he-IL" sz="2400" dirty="0">
              <a:solidFill>
                <a:srgbClr val="0070C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כיצד (איך) מסתכל החתול באיש?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26626" name="קבוצה 5"/>
          <p:cNvGrpSpPr>
            <a:grpSpLocks/>
          </p:cNvGrpSpPr>
          <p:nvPr/>
        </p:nvGrpSpPr>
        <p:grpSpPr bwMode="auto">
          <a:xfrm>
            <a:off x="2484438" y="1341438"/>
            <a:ext cx="3887787" cy="3311525"/>
            <a:chOff x="2483768" y="1484784"/>
            <a:chExt cx="3888432" cy="3312368"/>
          </a:xfrm>
        </p:grpSpPr>
        <p:sp>
          <p:nvSpPr>
            <p:cNvPr id="5" name="מלבן 4"/>
            <p:cNvSpPr/>
            <p:nvPr/>
          </p:nvSpPr>
          <p:spPr>
            <a:xfrm>
              <a:off x="2483768" y="1484784"/>
              <a:ext cx="3888432" cy="331236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26629" name="Picture 2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27784" y="1628800"/>
              <a:ext cx="3600400" cy="301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כותרת 3"/>
          <p:cNvSpPr txBox="1">
            <a:spLocks/>
          </p:cNvSpPr>
          <p:nvPr/>
        </p:nvSpPr>
        <p:spPr>
          <a:xfrm>
            <a:off x="-541338" y="4797425"/>
            <a:ext cx="6858001" cy="990600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he-IL" sz="2800" b="1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החתול סקרן.</a:t>
            </a:r>
          </a:p>
          <a:p>
            <a:pPr fontAlgn="auto">
              <a:spcAft>
                <a:spcPts val="0"/>
              </a:spcAft>
              <a:defRPr/>
            </a:pPr>
            <a:r>
              <a:rPr lang="he-IL" sz="2800" b="1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החתול מסתכל באיש </a:t>
            </a:r>
            <a:r>
              <a:rPr lang="he-IL" sz="2800" b="1" u="sng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בסקרנות</a:t>
            </a:r>
            <a:r>
              <a:rPr lang="he-IL" sz="2800" b="1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איך שרים הילדים?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27650" name="קבוצה 5"/>
          <p:cNvGrpSpPr>
            <a:grpSpLocks/>
          </p:cNvGrpSpPr>
          <p:nvPr/>
        </p:nvGrpSpPr>
        <p:grpSpPr bwMode="auto">
          <a:xfrm>
            <a:off x="2411413" y="1341438"/>
            <a:ext cx="4392612" cy="3024187"/>
            <a:chOff x="2411760" y="1340768"/>
            <a:chExt cx="4392488" cy="3024336"/>
          </a:xfrm>
        </p:grpSpPr>
        <p:sp>
          <p:nvSpPr>
            <p:cNvPr id="5" name="מלבן 4"/>
            <p:cNvSpPr/>
            <p:nvPr/>
          </p:nvSpPr>
          <p:spPr>
            <a:xfrm>
              <a:off x="2411760" y="1340768"/>
              <a:ext cx="4392488" cy="302433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27654" name="Picture 1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55776" y="1484784"/>
              <a:ext cx="4104456" cy="2736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כותרת 3"/>
          <p:cNvSpPr txBox="1">
            <a:spLocks/>
          </p:cNvSpPr>
          <p:nvPr/>
        </p:nvSpPr>
        <p:spPr>
          <a:xfrm>
            <a:off x="1219200" y="3886200"/>
            <a:ext cx="6858000" cy="9906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3200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הילדים שרים </a:t>
            </a:r>
            <a:r>
              <a:rPr lang="he-IL" sz="3200" u="sng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בקול רם.</a:t>
            </a:r>
            <a:endParaRPr lang="he-IL" sz="3200" u="sng" dirty="0">
              <a:solidFill>
                <a:srgbClr val="7030A0"/>
              </a:solidFill>
              <a:latin typeface="+mj-lt"/>
              <a:ea typeface="+mj-ea"/>
              <a:cs typeface="+mn-cs"/>
            </a:endParaRPr>
          </a:p>
        </p:txBody>
      </p:sp>
      <p:sp>
        <p:nvSpPr>
          <p:cNvPr id="9" name="כותרת משנה 4"/>
          <p:cNvSpPr txBox="1">
            <a:spLocks/>
          </p:cNvSpPr>
          <p:nvPr/>
        </p:nvSpPr>
        <p:spPr bwMode="auto">
          <a:xfrm>
            <a:off x="-252413" y="4941888"/>
            <a:ext cx="68580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הילדים רציניים.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הם שרים </a:t>
            </a:r>
            <a:r>
              <a:rPr lang="he-IL" sz="2400" b="1" u="sng">
                <a:solidFill>
                  <a:srgbClr val="7030A0"/>
                </a:solidFill>
                <a:latin typeface="Gill Sans MT" pitchFamily="34" charset="0"/>
              </a:rPr>
              <a:t>ברצינות</a:t>
            </a: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איך הם נפרדים זה מזה?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28674" name="קבוצה 5"/>
          <p:cNvGrpSpPr>
            <a:grpSpLocks/>
          </p:cNvGrpSpPr>
          <p:nvPr/>
        </p:nvGrpSpPr>
        <p:grpSpPr bwMode="auto">
          <a:xfrm>
            <a:off x="2484438" y="1412875"/>
            <a:ext cx="4464050" cy="3095625"/>
            <a:chOff x="2051720" y="1412776"/>
            <a:chExt cx="4896544" cy="3456384"/>
          </a:xfrm>
        </p:grpSpPr>
        <p:sp>
          <p:nvSpPr>
            <p:cNvPr id="5" name="מלבן 4"/>
            <p:cNvSpPr/>
            <p:nvPr/>
          </p:nvSpPr>
          <p:spPr>
            <a:xfrm>
              <a:off x="2051720" y="1412776"/>
              <a:ext cx="4896544" cy="345638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28677" name="Picture 1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95736" y="1556792"/>
              <a:ext cx="4608512" cy="3187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כותרת משנה 4"/>
          <p:cNvSpPr txBox="1">
            <a:spLocks/>
          </p:cNvSpPr>
          <p:nvPr/>
        </p:nvSpPr>
        <p:spPr bwMode="auto">
          <a:xfrm>
            <a:off x="-396875" y="4508500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הם עצובים.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הם נפרדים </a:t>
            </a:r>
            <a:r>
              <a:rPr lang="he-IL" sz="2400" b="1" u="sng">
                <a:solidFill>
                  <a:srgbClr val="7030A0"/>
                </a:solidFill>
                <a:latin typeface="Gill Sans MT" pitchFamily="34" charset="0"/>
              </a:rPr>
              <a:t>בעצב.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הם מחובקים.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הם נפרדים </a:t>
            </a:r>
            <a:r>
              <a:rPr lang="he-IL" sz="2400" b="1" u="sng">
                <a:solidFill>
                  <a:srgbClr val="7030A0"/>
                </a:solidFill>
                <a:latin typeface="Gill Sans MT" pitchFamily="34" charset="0"/>
              </a:rPr>
              <a:t>בחיבוק.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9144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מה אומר האיש לאישה?</a:t>
            </a:r>
            <a:br>
              <a:rPr lang="he-IL" dirty="0" smtClean="0">
                <a:solidFill>
                  <a:srgbClr val="7030A0"/>
                </a:solidFill>
                <a:cs typeface="+mn-cs"/>
              </a:rPr>
            </a:b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29698" name="קבוצה 4"/>
          <p:cNvGrpSpPr>
            <a:grpSpLocks/>
          </p:cNvGrpSpPr>
          <p:nvPr/>
        </p:nvGrpSpPr>
        <p:grpSpPr bwMode="auto">
          <a:xfrm>
            <a:off x="2268538" y="1341438"/>
            <a:ext cx="4535487" cy="3311525"/>
            <a:chOff x="2267744" y="1340768"/>
            <a:chExt cx="4536504" cy="3312368"/>
          </a:xfrm>
        </p:grpSpPr>
        <p:sp>
          <p:nvSpPr>
            <p:cNvPr id="4" name="מלבן 3"/>
            <p:cNvSpPr/>
            <p:nvPr/>
          </p:nvSpPr>
          <p:spPr>
            <a:xfrm>
              <a:off x="2267744" y="1340768"/>
              <a:ext cx="4536504" cy="331236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91597" y="1485267"/>
              <a:ext cx="4196703" cy="2999551"/>
            </a:xfrm>
            <a:prstGeom prst="rect">
              <a:avLst/>
            </a:prstGeom>
            <a:noFill/>
            <a:ln w="9525">
              <a:solidFill>
                <a:schemeClr val="accent2">
                  <a:lumMod val="50000"/>
                </a:schemeClr>
              </a:solidFill>
              <a:miter lim="800000"/>
              <a:headEnd/>
              <a:tailEnd/>
            </a:ln>
            <a:effectLst/>
          </p:spPr>
        </p:pic>
      </p:grpSp>
      <p:sp>
        <p:nvSpPr>
          <p:cNvPr id="6" name="כותרת 3"/>
          <p:cNvSpPr txBox="1">
            <a:spLocks/>
          </p:cNvSpPr>
          <p:nvPr/>
        </p:nvSpPr>
        <p:spPr>
          <a:xfrm>
            <a:off x="1116013" y="4221163"/>
            <a:ext cx="6858000" cy="9906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3200" b="1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"הפרח ממני באהבה"</a:t>
            </a:r>
            <a:endParaRPr lang="he-IL" sz="3200" b="1" dirty="0">
              <a:solidFill>
                <a:srgbClr val="7030A0"/>
              </a:solidFill>
              <a:latin typeface="+mj-lt"/>
              <a:ea typeface="+mj-ea"/>
              <a:cs typeface="+mn-cs"/>
            </a:endParaRPr>
          </a:p>
        </p:txBody>
      </p:sp>
      <p:sp>
        <p:nvSpPr>
          <p:cNvPr id="8" name="כותרת משנה 4"/>
          <p:cNvSpPr txBox="1">
            <a:spLocks/>
          </p:cNvSpPr>
          <p:nvPr/>
        </p:nvSpPr>
        <p:spPr bwMode="auto">
          <a:xfrm>
            <a:off x="-107950" y="5199063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האישה מופתעת.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היא מקבלת את הפרח </a:t>
            </a:r>
            <a:r>
              <a:rPr lang="he-IL" sz="2400" b="1" u="sng">
                <a:solidFill>
                  <a:srgbClr val="7030A0"/>
                </a:solidFill>
                <a:latin typeface="Gill Sans MT" pitchFamily="34" charset="0"/>
              </a:rPr>
              <a:t>בהפתעה</a:t>
            </a: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229600" cy="1230313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איך מחזיק סבא את הנכד התינוק?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31746" name="קבוצה 5"/>
          <p:cNvGrpSpPr>
            <a:grpSpLocks/>
          </p:cNvGrpSpPr>
          <p:nvPr/>
        </p:nvGrpSpPr>
        <p:grpSpPr bwMode="auto">
          <a:xfrm>
            <a:off x="2771775" y="1268413"/>
            <a:ext cx="3600450" cy="2592387"/>
            <a:chOff x="2627784" y="1556792"/>
            <a:chExt cx="4032448" cy="3096344"/>
          </a:xfrm>
        </p:grpSpPr>
        <p:sp>
          <p:nvSpPr>
            <p:cNvPr id="5" name="מלבן 4"/>
            <p:cNvSpPr/>
            <p:nvPr/>
          </p:nvSpPr>
          <p:spPr>
            <a:xfrm>
              <a:off x="2627784" y="1556792"/>
              <a:ext cx="4032448" cy="309634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31749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90579" y="1700808"/>
              <a:ext cx="3761133" cy="280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051050" y="3933825"/>
            <a:ext cx="4403725" cy="2281238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he-IL" sz="2400" b="1" smtClean="0">
                <a:solidFill>
                  <a:srgbClr val="7030A0"/>
                </a:solidFill>
              </a:rPr>
              <a:t>סבא מחזיק את הנכד התינוק </a:t>
            </a:r>
          </a:p>
          <a:p>
            <a:r>
              <a:rPr lang="he-IL" sz="2400" b="1" u="sng" smtClean="0">
                <a:solidFill>
                  <a:srgbClr val="7030A0"/>
                </a:solidFill>
              </a:rPr>
              <a:t>באהבה.</a:t>
            </a:r>
          </a:p>
          <a:p>
            <a:r>
              <a:rPr lang="he-IL" sz="2400" b="1" u="sng" smtClean="0">
                <a:solidFill>
                  <a:srgbClr val="7030A0"/>
                </a:solidFill>
              </a:rPr>
              <a:t>ברכות.</a:t>
            </a:r>
          </a:p>
          <a:p>
            <a:r>
              <a:rPr lang="he-IL" sz="2400" b="1" u="sng" smtClean="0">
                <a:solidFill>
                  <a:srgbClr val="7030A0"/>
                </a:solidFill>
              </a:rPr>
              <a:t>בעדינות.</a:t>
            </a:r>
          </a:p>
          <a:p>
            <a:r>
              <a:rPr lang="he-IL" sz="2400" b="1" u="sng" smtClean="0">
                <a:solidFill>
                  <a:srgbClr val="7030A0"/>
                </a:solidFill>
              </a:rPr>
              <a:t>בגעגועים.</a:t>
            </a:r>
          </a:p>
          <a:p>
            <a:endParaRPr lang="he-IL" smtClean="0"/>
          </a:p>
          <a:p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sz="3600" b="1" dirty="0" smtClean="0">
                <a:solidFill>
                  <a:srgbClr val="7030A0"/>
                </a:solidFill>
                <a:cs typeface="+mn-cs"/>
              </a:rPr>
              <a:t>סיפור – "איזה בוקר שמח!"</a:t>
            </a:r>
            <a:endParaRPr lang="he-IL" sz="36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2770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הבוקר דני התעורר </a:t>
            </a:r>
            <a:r>
              <a:rPr lang="he-IL" b="1" u="sng" smtClean="0">
                <a:solidFill>
                  <a:srgbClr val="7030A0"/>
                </a:solidFill>
              </a:rPr>
              <a:t>בשמחה,</a:t>
            </a:r>
            <a:endParaRPr lang="en-US" b="1" u="sng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נכנס למטבח </a:t>
            </a:r>
            <a:r>
              <a:rPr lang="he-IL" b="1" u="sng" smtClean="0">
                <a:solidFill>
                  <a:srgbClr val="7030A0"/>
                </a:solidFill>
              </a:rPr>
              <a:t>בזריזות</a:t>
            </a:r>
            <a:r>
              <a:rPr lang="he-IL" b="1" smtClean="0">
                <a:solidFill>
                  <a:srgbClr val="7030A0"/>
                </a:solidFill>
              </a:rPr>
              <a:t>,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הרתיח מים </a:t>
            </a:r>
            <a:r>
              <a:rPr lang="he-IL" b="1" u="sng" smtClean="0">
                <a:solidFill>
                  <a:srgbClr val="7030A0"/>
                </a:solidFill>
              </a:rPr>
              <a:t>במהירות</a:t>
            </a:r>
            <a:r>
              <a:rPr lang="he-IL" b="1" smtClean="0">
                <a:solidFill>
                  <a:srgbClr val="7030A0"/>
                </a:solidFill>
              </a:rPr>
              <a:t>,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הכין כוס קפה חם </a:t>
            </a:r>
            <a:r>
              <a:rPr lang="he-IL" b="1" u="sng" smtClean="0">
                <a:solidFill>
                  <a:srgbClr val="7030A0"/>
                </a:solidFill>
              </a:rPr>
              <a:t>בזהירות</a:t>
            </a:r>
            <a:r>
              <a:rPr lang="he-IL" b="1" smtClean="0">
                <a:solidFill>
                  <a:srgbClr val="7030A0"/>
                </a:solidFill>
              </a:rPr>
              <a:t>,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יצא לגינה ובחר </a:t>
            </a:r>
            <a:r>
              <a:rPr lang="he-IL" b="1" u="sng" smtClean="0">
                <a:solidFill>
                  <a:srgbClr val="7030A0"/>
                </a:solidFill>
              </a:rPr>
              <a:t>בסבלנות</a:t>
            </a:r>
            <a:r>
              <a:rPr lang="he-IL" b="1" smtClean="0">
                <a:solidFill>
                  <a:srgbClr val="7030A0"/>
                </a:solidFill>
              </a:rPr>
              <a:t> את הפרח היפה ביותר,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הניח (שם ) </a:t>
            </a:r>
            <a:r>
              <a:rPr lang="he-IL" b="1" u="sng" smtClean="0">
                <a:solidFill>
                  <a:srgbClr val="7030A0"/>
                </a:solidFill>
              </a:rPr>
              <a:t>בעדינות</a:t>
            </a:r>
            <a:r>
              <a:rPr lang="he-IL" b="1" smtClean="0">
                <a:solidFill>
                  <a:srgbClr val="7030A0"/>
                </a:solidFill>
              </a:rPr>
              <a:t> את הכול על המגש,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והלך </a:t>
            </a:r>
            <a:r>
              <a:rPr lang="he-IL" b="1" u="sng" smtClean="0">
                <a:solidFill>
                  <a:srgbClr val="7030A0"/>
                </a:solidFill>
              </a:rPr>
              <a:t>בשקט</a:t>
            </a:r>
            <a:r>
              <a:rPr lang="he-IL" b="1" smtClean="0">
                <a:solidFill>
                  <a:srgbClr val="7030A0"/>
                </a:solidFill>
              </a:rPr>
              <a:t> לחדר השינה.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endParaRPr lang="he-IL" smtClean="0"/>
          </a:p>
        </p:txBody>
      </p:sp>
      <p:grpSp>
        <p:nvGrpSpPr>
          <p:cNvPr id="32771" name="קבוצה 5"/>
          <p:cNvGrpSpPr>
            <a:grpSpLocks/>
          </p:cNvGrpSpPr>
          <p:nvPr/>
        </p:nvGrpSpPr>
        <p:grpSpPr bwMode="auto">
          <a:xfrm>
            <a:off x="684213" y="3860800"/>
            <a:ext cx="2159000" cy="2232025"/>
            <a:chOff x="683568" y="3861048"/>
            <a:chExt cx="2160240" cy="2232248"/>
          </a:xfrm>
        </p:grpSpPr>
        <p:sp>
          <p:nvSpPr>
            <p:cNvPr id="5" name="מלבן 4"/>
            <p:cNvSpPr/>
            <p:nvPr/>
          </p:nvSpPr>
          <p:spPr>
            <a:xfrm>
              <a:off x="683568" y="3861048"/>
              <a:ext cx="2160240" cy="223224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32773" name="Picture 6" descr="https://encrypted-tbn1.google.com/images?q=tbn:ANd9GcRnXd0Ke6nzl1EwNz4jbfuKA2i_N_LAf2R4QCkd_1EwH4iQqI_l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7584" y="4005064"/>
              <a:ext cx="1855093" cy="1855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שם עדיין ישנה </a:t>
            </a:r>
            <a:r>
              <a:rPr lang="he-IL" b="1" u="sng" smtClean="0">
                <a:solidFill>
                  <a:srgbClr val="7030A0"/>
                </a:solidFill>
              </a:rPr>
              <a:t>בלא הפרעה </a:t>
            </a:r>
            <a:r>
              <a:rPr lang="he-IL" b="1" smtClean="0">
                <a:solidFill>
                  <a:srgbClr val="7030A0"/>
                </a:solidFill>
              </a:rPr>
              <a:t>דינה, אשתו.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דני ניגש לדינה והעיר אותה </a:t>
            </a:r>
            <a:r>
              <a:rPr lang="he-IL" b="1" u="sng" smtClean="0">
                <a:solidFill>
                  <a:srgbClr val="7030A0"/>
                </a:solidFill>
              </a:rPr>
              <a:t>בנשיקה.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דינה התעוררה </a:t>
            </a:r>
            <a:r>
              <a:rPr lang="he-IL" b="1" u="sng" smtClean="0">
                <a:solidFill>
                  <a:srgbClr val="7030A0"/>
                </a:solidFill>
              </a:rPr>
              <a:t>בפתאומיות.</a:t>
            </a:r>
            <a:r>
              <a:rPr lang="he-IL" b="1" smtClean="0">
                <a:solidFill>
                  <a:srgbClr val="7030A0"/>
                </a:solidFill>
              </a:rPr>
              <a:t> 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היא הסתכלה בדני ובמגש, בהתחלה - </a:t>
            </a:r>
            <a:r>
              <a:rPr lang="he-IL" b="1" u="sng" smtClean="0">
                <a:solidFill>
                  <a:srgbClr val="7030A0"/>
                </a:solidFill>
              </a:rPr>
              <a:t>בהפתעה</a:t>
            </a:r>
            <a:r>
              <a:rPr lang="he-IL" b="1" smtClean="0">
                <a:solidFill>
                  <a:srgbClr val="7030A0"/>
                </a:solidFill>
              </a:rPr>
              <a:t>, ואחר-כך -  </a:t>
            </a:r>
            <a:r>
              <a:rPr lang="he-IL" b="1" u="sng" smtClean="0">
                <a:solidFill>
                  <a:srgbClr val="7030A0"/>
                </a:solidFill>
              </a:rPr>
              <a:t>בהתרגשות</a:t>
            </a:r>
            <a:r>
              <a:rPr lang="he-IL" b="1" smtClean="0">
                <a:solidFill>
                  <a:srgbClr val="7030A0"/>
                </a:solidFill>
              </a:rPr>
              <a:t> </a:t>
            </a:r>
            <a:r>
              <a:rPr lang="he-IL" b="1" u="sng" smtClean="0">
                <a:solidFill>
                  <a:srgbClr val="7030A0"/>
                </a:solidFill>
              </a:rPr>
              <a:t>ובהבנה</a:t>
            </a:r>
            <a:r>
              <a:rPr lang="he-IL" b="1" smtClean="0">
                <a:solidFill>
                  <a:srgbClr val="7030A0"/>
                </a:solidFill>
              </a:rPr>
              <a:t>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ואז אמר דני:   " לאשתי היקרה, יום נישואים שמח.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                       </a:t>
            </a:r>
            <a:r>
              <a:rPr lang="he-IL" b="1" u="sng" smtClean="0">
                <a:solidFill>
                  <a:srgbClr val="7030A0"/>
                </a:solidFill>
              </a:rPr>
              <a:t>בהמון אהבה</a:t>
            </a:r>
            <a:r>
              <a:rPr lang="he-IL" b="1" smtClean="0">
                <a:solidFill>
                  <a:srgbClr val="7030A0"/>
                </a:solidFill>
              </a:rPr>
              <a:t> </a:t>
            </a:r>
            <a:r>
              <a:rPr lang="he-IL" b="1" u="sng" smtClean="0">
                <a:solidFill>
                  <a:srgbClr val="7030A0"/>
                </a:solidFill>
              </a:rPr>
              <a:t>ובתקווה </a:t>
            </a:r>
            <a:r>
              <a:rPr lang="he-IL" b="1" smtClean="0">
                <a:solidFill>
                  <a:srgbClr val="7030A0"/>
                </a:solidFill>
              </a:rPr>
              <a:t>לשנים רבות, </a:t>
            </a:r>
          </a:p>
          <a:p>
            <a:pPr>
              <a:buFont typeface="Wingdings 3" pitchFamily="18" charset="2"/>
              <a:buNone/>
            </a:pPr>
            <a:r>
              <a:rPr lang="he-IL" b="1" smtClean="0">
                <a:solidFill>
                  <a:srgbClr val="7030A0"/>
                </a:solidFill>
              </a:rPr>
              <a:t>                       שנחיה </a:t>
            </a:r>
            <a:r>
              <a:rPr lang="he-IL" b="1" u="sng" smtClean="0">
                <a:solidFill>
                  <a:srgbClr val="7030A0"/>
                </a:solidFill>
              </a:rPr>
              <a:t>באושר</a:t>
            </a:r>
            <a:r>
              <a:rPr lang="he-IL" b="1" smtClean="0">
                <a:solidFill>
                  <a:srgbClr val="7030A0"/>
                </a:solidFill>
              </a:rPr>
              <a:t> </a:t>
            </a:r>
            <a:r>
              <a:rPr lang="he-IL" b="1" u="sng" smtClean="0">
                <a:solidFill>
                  <a:srgbClr val="7030A0"/>
                </a:solidFill>
              </a:rPr>
              <a:t>ובעושר</a:t>
            </a:r>
            <a:r>
              <a:rPr lang="he-IL" b="1" smtClean="0">
                <a:solidFill>
                  <a:srgbClr val="7030A0"/>
                </a:solidFill>
              </a:rPr>
              <a:t> </a:t>
            </a:r>
            <a:r>
              <a:rPr lang="he-IL" b="1" u="sng" smtClean="0">
                <a:solidFill>
                  <a:srgbClr val="7030A0"/>
                </a:solidFill>
              </a:rPr>
              <a:t>ביחד</a:t>
            </a:r>
            <a:r>
              <a:rPr lang="he-IL" b="1" smtClean="0">
                <a:solidFill>
                  <a:srgbClr val="7030A0"/>
                </a:solidFill>
              </a:rPr>
              <a:t>".</a:t>
            </a:r>
            <a:endParaRPr lang="en-US" b="1" smtClean="0">
              <a:solidFill>
                <a:srgbClr val="7030A0"/>
              </a:solidFill>
              <a:cs typeface="Arial" charset="0"/>
            </a:endParaRPr>
          </a:p>
          <a:p>
            <a:pPr>
              <a:buFont typeface="Wingdings 3" pitchFamily="18" charset="2"/>
              <a:buNone/>
            </a:pPr>
            <a:endParaRPr lang="he-IL" smtClean="0">
              <a:solidFill>
                <a:srgbClr val="7030A0"/>
              </a:solidFill>
            </a:endParaRPr>
          </a:p>
        </p:txBody>
      </p:sp>
      <p:pic>
        <p:nvPicPr>
          <p:cNvPr id="34818" name="Picture 2" descr="http://www.printime.co.il/image/users/16584/ftp/my_files/mrg6prq.gif"/>
          <p:cNvPicPr>
            <a:picLocks noChangeAspect="1" noChangeArrowheads="1" noCrop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188913"/>
            <a:ext cx="1439863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תרגול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6866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2"/>
              </a:rPr>
              <a:t>http://www.mkm-haifa.co.il/ulpanim/TempEx/ToarHapoalg/toar_hapoal_1.htm</a:t>
            </a:r>
            <a:endParaRPr lang="he-IL" sz="1800" smtClean="0"/>
          </a:p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3"/>
              </a:rPr>
              <a:t>http://www.mkm-haifa.co.il/ulpanim/TempEx/ToarHapoalg/toar_hapoal_2.htm</a:t>
            </a:r>
            <a:endParaRPr lang="he-IL" sz="1800" smtClean="0"/>
          </a:p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4"/>
              </a:rPr>
              <a:t>http://www.mkm-haifa.co.il/ulpanim/TempEx/ToarHapoalg/toar_hapoal_3.htm</a:t>
            </a:r>
            <a:endParaRPr lang="he-IL" sz="1800" smtClean="0"/>
          </a:p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5"/>
              </a:rPr>
              <a:t>http://www.mkm-haifa.co.il/ulpanim/TempEx/ToarHapoalg/toar_hapoal_5.htm</a:t>
            </a:r>
            <a:endParaRPr lang="he-IL" sz="1800" smtClean="0"/>
          </a:p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6"/>
              </a:rPr>
              <a:t>http://www.mkm-haifa.co.il/ulpanim/TempEx/ToarHapoalg/toarhapoal1.htm</a:t>
            </a:r>
            <a:endParaRPr lang="he-IL" sz="1800" smtClean="0"/>
          </a:p>
          <a:p>
            <a:pPr>
              <a:lnSpc>
                <a:spcPct val="200000"/>
              </a:lnSpc>
            </a:pPr>
            <a:r>
              <a:rPr lang="en-US" sz="1800" smtClean="0">
                <a:cs typeface="Arial" charset="0"/>
                <a:hlinkClick r:id="rId7"/>
              </a:rPr>
              <a:t>http://www.mkm-haifa.co.il/ulpanim/TempEx/ToarHapoalg/toarhapoal2.htm</a:t>
            </a:r>
            <a:endParaRPr lang="he-IL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23850" y="44450"/>
            <a:ext cx="8434388" cy="990600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באיזה אופן? באופן + שם תואר (זכר)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116013" y="1219200"/>
            <a:ext cx="6994525" cy="49371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he-IL" b="1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הוא לומד עם מורה פרטי. </a:t>
            </a:r>
            <a:endParaRPr lang="he-IL" b="1" dirty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באיזה אופן הוא לומד?  - הוא לומד </a:t>
            </a:r>
            <a:r>
              <a:rPr lang="he-IL" b="1" dirty="0" smtClean="0">
                <a:solidFill>
                  <a:schemeClr val="bg1"/>
                </a:solidFill>
              </a:rPr>
              <a:t>באופן פרטי.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he-IL" b="1" dirty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הוא תלמיד רציני.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באיזה אופן הוא לומד? - הוא לומד </a:t>
            </a:r>
            <a:r>
              <a:rPr lang="he-IL" b="1" dirty="0" smtClean="0">
                <a:solidFill>
                  <a:schemeClr val="bg1"/>
                </a:solidFill>
              </a:rPr>
              <a:t>באופן רציני.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he-IL" b="1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כולם שואלים שאלות בכיתה.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אבל... הוא שואל </a:t>
            </a:r>
            <a:r>
              <a:rPr lang="he-IL" b="1" dirty="0" smtClean="0">
                <a:solidFill>
                  <a:schemeClr val="bg1"/>
                </a:solidFill>
              </a:rPr>
              <a:t>באופן שונה.</a:t>
            </a:r>
            <a:endParaRPr lang="he-IL" b="1" dirty="0">
              <a:solidFill>
                <a:schemeClr val="bg1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he-IL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באיזה אופן?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graphicFrame>
        <p:nvGraphicFramePr>
          <p:cNvPr id="3" name="דיאגרמה 2"/>
          <p:cNvGraphicFramePr/>
          <p:nvPr/>
        </p:nvGraphicFramePr>
        <p:xfrm>
          <a:off x="1187624" y="1268760"/>
          <a:ext cx="69127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3854F2-293E-40BE-A522-6BADEEA1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093854F2-293E-40BE-A522-6BADEEA178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D31F638-41E0-42B1-BFD1-E71A14C9B4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DD31F638-41E0-42B1-BFD1-E71A14C9B4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04990C0-45CC-43DF-86EF-D2E6CF31E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304990C0-45CC-43DF-86EF-D2E6CF31EE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E13E41-BBC1-4831-B53D-91B65D7E7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9FE13E41-BBC1-4831-B53D-91B65D7E77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5863C0-0E91-427C-BAB6-D0AF29616C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5C5863C0-0E91-427C-BAB6-D0AF29616C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51DF94-8CDA-4899-810F-590A86E7C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graphicEl>
                                              <a:dgm id="{6B51DF94-8CDA-4899-810F-590A86E7C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28C050A-CAE7-4F7C-8374-AB8CDEA1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228C050A-CAE7-4F7C-8374-AB8CDEA1EE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C7AFC2D-7A9F-4CDD-A7A6-831D81AFB6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graphicEl>
                                              <a:dgm id="{1C7AFC2D-7A9F-4CDD-A7A6-831D81AFB6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5CFCE7-7CBD-4C1C-B151-240BC9722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175CFCE7-7CBD-4C1C-B151-240BC97227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1EC674-5185-4E7B-9BBA-CED562422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graphicEl>
                                              <a:dgm id="{B41EC674-5185-4E7B-9BBA-CED562422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74AEC5-D357-4A1E-8E7F-985854638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graphicEl>
                                              <a:dgm id="{6374AEC5-D357-4A1E-8E7F-9858546385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12A3B0E-0B31-4F08-8E90-8E317836A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graphicEl>
                                              <a:dgm id="{712A3B0E-0B31-4F08-8E90-8E317836AB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EECC39D-72C3-4D73-A4F1-850E2642E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graphicEl>
                                              <a:dgm id="{0EECC39D-72C3-4D73-A4F1-850E2642EA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2593BF-FCD3-4BB2-B4EB-45D497FF9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graphicEl>
                                              <a:dgm id="{FB2593BF-FCD3-4BB2-B4EB-45D497FF9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8E7E016-B5FA-4BB3-9FD1-8284866BC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graphicEl>
                                              <a:dgm id="{48E7E016-B5FA-4BB3-9FD1-8284866BC2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9D135C-8574-4D1B-9639-B4FCB33F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graphicEl>
                                              <a:dgm id="{059D135C-8574-4D1B-9639-B4FCB33FB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350917-6956-4BD7-9834-C4E2710CF7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graphicEl>
                                              <a:dgm id="{64350917-6956-4BD7-9834-C4E2710CF7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3294D8B-B5FF-444C-81AB-DED389C28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graphicEl>
                                              <a:dgm id="{A3294D8B-B5FF-444C-81AB-DED389C288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68B8F5E-E76A-47F6-9F13-32C278DCB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graphicEl>
                                              <a:dgm id="{D68B8F5E-E76A-47F6-9F13-32C278DCB8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999165E-B57C-49A4-9481-BCAEB5366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">
                                            <p:graphicEl>
                                              <a:dgm id="{5999165E-B57C-49A4-9481-BCAEB53669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72A5CCD-3BB5-4429-9E7B-C80063087E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graphicEl>
                                              <a:dgm id="{972A5CCD-3BB5-4429-9E7B-C80063087E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B93F59C-E776-4714-AF72-C894A819C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">
                                            <p:graphicEl>
                                              <a:dgm id="{7B93F59C-E776-4714-AF72-C894A819C7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F1FBE60-C49E-4E86-A311-462F120F3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">
                                            <p:graphicEl>
                                              <a:dgm id="{5F1FBE60-C49E-4E86-A311-462F120F39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B4407DB-187F-4E37-99EE-D98BB663B5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">
                                            <p:graphicEl>
                                              <a:dgm id="{7B4407DB-187F-4E37-99EE-D98BB663B5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A7A7271-2135-4B7F-9E83-019FBC358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">
                                            <p:graphicEl>
                                              <a:dgm id="{4A7A7271-2135-4B7F-9E83-019FBC3582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572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FFC000"/>
                </a:solidFill>
                <a:cs typeface="+mn-cs"/>
              </a:rPr>
              <a:t/>
            </a:r>
            <a:br>
              <a:rPr lang="en-US" b="1" dirty="0">
                <a:solidFill>
                  <a:srgbClr val="FFC000"/>
                </a:solidFill>
                <a:cs typeface="+mn-cs"/>
              </a:rPr>
            </a:br>
            <a:endParaRPr lang="he-IL" b="1" dirty="0">
              <a:solidFill>
                <a:srgbClr val="FFC00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54038" y="1412875"/>
            <a:ext cx="7546975" cy="453707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he-IL" sz="3600" smtClean="0">
                <a:solidFill>
                  <a:srgbClr val="7030A0"/>
                </a:solidFill>
              </a:rPr>
              <a:t>1. הַתַּלְמִידָה הַ</a:t>
            </a:r>
            <a:r>
              <a:rPr lang="he-IL" sz="3600" b="1" smtClean="0">
                <a:solidFill>
                  <a:srgbClr val="7030A0"/>
                </a:solidFill>
              </a:rPr>
              <a:t>_____</a:t>
            </a:r>
            <a:r>
              <a:rPr lang="he-IL" sz="3600" smtClean="0">
                <a:solidFill>
                  <a:srgbClr val="7030A0"/>
                </a:solidFill>
              </a:rPr>
              <a:t> בָאָה לָאוּלְפָּן.</a:t>
            </a: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z="3600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en-US" sz="3600" smtClean="0">
              <a:solidFill>
                <a:srgbClr val="7030A0"/>
              </a:solidFill>
              <a:cs typeface="Arial" charset="0"/>
            </a:endParaRPr>
          </a:p>
        </p:txBody>
      </p:sp>
      <p:grpSp>
        <p:nvGrpSpPr>
          <p:cNvPr id="15363" name="קבוצה 9"/>
          <p:cNvGrpSpPr>
            <a:grpSpLocks/>
          </p:cNvGrpSpPr>
          <p:nvPr/>
        </p:nvGrpSpPr>
        <p:grpSpPr bwMode="auto">
          <a:xfrm>
            <a:off x="2627313" y="2205038"/>
            <a:ext cx="4176712" cy="3311525"/>
            <a:chOff x="2627784" y="2204864"/>
            <a:chExt cx="4176464" cy="3312368"/>
          </a:xfrm>
        </p:grpSpPr>
        <p:sp>
          <p:nvSpPr>
            <p:cNvPr id="9" name="מלבן 8"/>
            <p:cNvSpPr/>
            <p:nvPr/>
          </p:nvSpPr>
          <p:spPr>
            <a:xfrm>
              <a:off x="2627784" y="2204864"/>
              <a:ext cx="4176464" cy="331236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15366" name="Picture 2" descr="http://www.nrg.co.il/images/archive/300x225/1/173/246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71800" y="2348880"/>
              <a:ext cx="3936437" cy="2952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מלבן 7"/>
          <p:cNvSpPr/>
          <p:nvPr/>
        </p:nvSpPr>
        <p:spPr>
          <a:xfrm>
            <a:off x="4067175" y="1414463"/>
            <a:ext cx="1657350" cy="6461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3600" dirty="0">
                <a:solidFill>
                  <a:srgbClr val="7030A0"/>
                </a:solidFill>
              </a:rPr>
              <a:t>הַשְׂמֵחָה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229600" cy="1143001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באיזה אופן?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40962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יש אנשים שהולכים לרופא באופן __________ ויש אנשים שהולכים לקופת חולים.</a:t>
            </a:r>
            <a:endParaRPr lang="en-US" smtClean="0">
              <a:solidFill>
                <a:srgbClr val="7030A0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הממשלה מסרה הודעה באופן __________ על המצב הכלכלי.</a:t>
            </a:r>
            <a:endParaRPr lang="en-US" smtClean="0">
              <a:solidFill>
                <a:srgbClr val="7030A0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למשה היו כאבים בבית החזה והרופא אמר לו ללכת לבית-חולים באופן __________.</a:t>
            </a:r>
            <a:endParaRPr lang="en-US" smtClean="0">
              <a:solidFill>
                <a:srgbClr val="7030A0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המנהל הודיע באופן __________ שהוא מפסיק לעבוד.</a:t>
            </a:r>
            <a:endParaRPr lang="en-US" smtClean="0">
              <a:solidFill>
                <a:srgbClr val="7030A0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חנה צריכה לקחת כדורים ללחץ דם באופן __________.</a:t>
            </a:r>
            <a:endParaRPr lang="en-US" smtClean="0">
              <a:solidFill>
                <a:srgbClr val="7030A0"/>
              </a:solidFill>
              <a:cs typeface="Arial" charset="0"/>
            </a:endParaRPr>
          </a:p>
          <a:p>
            <a:pPr>
              <a:lnSpc>
                <a:spcPct val="150000"/>
              </a:lnSpc>
            </a:pPr>
            <a:endParaRPr lang="he-IL" smtClean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3463" y="1104900"/>
            <a:ext cx="1908175" cy="5238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rgbClr val="002060"/>
                </a:solidFill>
              </a:rPr>
              <a:t>פרטי,</a:t>
            </a:r>
            <a:endParaRPr lang="he-IL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313" y="2330450"/>
            <a:ext cx="1873250" cy="52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rgbClr val="002060"/>
                </a:solidFill>
              </a:rPr>
              <a:t>רשמי</a:t>
            </a:r>
            <a:endParaRPr lang="he-IL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3625" y="4202113"/>
            <a:ext cx="1871663" cy="5222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rgbClr val="002060"/>
                </a:solidFill>
              </a:rPr>
              <a:t>דחוף</a:t>
            </a:r>
            <a:endParaRPr lang="he-IL" sz="2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7788" y="4849813"/>
            <a:ext cx="1908175" cy="5238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rgbClr val="002060"/>
                </a:solidFill>
              </a:rPr>
              <a:t>פתאומי</a:t>
            </a:r>
            <a:endParaRPr lang="he-IL" sz="2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8888" y="5570538"/>
            <a:ext cx="1873250" cy="5222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rgbClr val="002060"/>
                </a:solidFill>
              </a:rPr>
              <a:t>קבוע</a:t>
            </a:r>
            <a:endParaRPr lang="he-IL" sz="2800" b="1" dirty="0">
              <a:solidFill>
                <a:srgbClr val="002060"/>
              </a:solidFill>
            </a:endParaRPr>
          </a:p>
        </p:txBody>
      </p:sp>
      <p:sp>
        <p:nvSpPr>
          <p:cNvPr id="40968" name="TextBox 9"/>
          <p:cNvSpPr txBox="1">
            <a:spLocks noChangeArrowheads="1"/>
          </p:cNvSpPr>
          <p:nvPr/>
        </p:nvSpPr>
        <p:spPr bwMode="auto">
          <a:xfrm>
            <a:off x="539750" y="6308725"/>
            <a:ext cx="93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b="1">
                <a:latin typeface="Gill Sans MT" pitchFamily="34" charset="0"/>
                <a:hlinkClick r:id="rId3" action="ppaction://hlinkfile"/>
              </a:rPr>
              <a:t>תרגול</a:t>
            </a:r>
            <a:endParaRPr lang="he-IL" b="1">
              <a:latin typeface="Gill Sans MT" pitchFamily="34" charset="0"/>
            </a:endParaRPr>
          </a:p>
        </p:txBody>
      </p:sp>
      <p:sp>
        <p:nvSpPr>
          <p:cNvPr id="40969" name="TextBox 10"/>
          <p:cNvSpPr txBox="1">
            <a:spLocks noChangeArrowheads="1"/>
          </p:cNvSpPr>
          <p:nvPr/>
        </p:nvSpPr>
        <p:spPr bwMode="auto">
          <a:xfrm>
            <a:off x="9901238" y="3933825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he-IL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סיפור: "הבת שלי?"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אתמול כאשר חזרתי הביתה מהעבודה עייפה </a:t>
            </a:r>
            <a:r>
              <a:rPr lang="he-IL" b="1" dirty="0" smtClean="0">
                <a:solidFill>
                  <a:srgbClr val="7030A0"/>
                </a:solidFill>
              </a:rPr>
              <a:t>באופן מיוחד</a:t>
            </a:r>
            <a:r>
              <a:rPr lang="he-IL" dirty="0" smtClean="0">
                <a:solidFill>
                  <a:srgbClr val="7030A0"/>
                </a:solidFill>
              </a:rPr>
              <a:t>, קיבלתי </a:t>
            </a:r>
            <a:r>
              <a:rPr lang="he-IL" b="1" dirty="0" smtClean="0">
                <a:solidFill>
                  <a:srgbClr val="7030A0"/>
                </a:solidFill>
              </a:rPr>
              <a:t>באופן פתאומי </a:t>
            </a:r>
            <a:r>
              <a:rPr lang="he-IL" dirty="0" smtClean="0">
                <a:solidFill>
                  <a:srgbClr val="7030A0"/>
                </a:solidFill>
              </a:rPr>
              <a:t> שיחת טלפון מביה"ס מהמורה של בתי.</a:t>
            </a:r>
            <a:endParaRPr lang="en-US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היא סיפרה לי </a:t>
            </a:r>
            <a:r>
              <a:rPr lang="he-IL" dirty="0" err="1" smtClean="0">
                <a:solidFill>
                  <a:srgbClr val="7030A0"/>
                </a:solidFill>
              </a:rPr>
              <a:t>שבדר"כ</a:t>
            </a:r>
            <a:r>
              <a:rPr lang="he-IL" dirty="0" smtClean="0">
                <a:solidFill>
                  <a:srgbClr val="7030A0"/>
                </a:solidFill>
              </a:rPr>
              <a:t>, בתי תלמידה טובה, אבל </a:t>
            </a:r>
            <a:r>
              <a:rPr lang="he-IL" b="1" dirty="0" smtClean="0">
                <a:solidFill>
                  <a:srgbClr val="7030A0"/>
                </a:solidFill>
              </a:rPr>
              <a:t>באופן בלתי </a:t>
            </a:r>
            <a:r>
              <a:rPr lang="he-IL" dirty="0" smtClean="0">
                <a:solidFill>
                  <a:srgbClr val="7030A0"/>
                </a:solidFill>
              </a:rPr>
              <a:t>(לא) </a:t>
            </a:r>
            <a:r>
              <a:rPr lang="he-IL" b="1" dirty="0" smtClean="0">
                <a:solidFill>
                  <a:srgbClr val="7030A0"/>
                </a:solidFill>
              </a:rPr>
              <a:t>מובן </a:t>
            </a:r>
            <a:r>
              <a:rPr lang="he-IL" dirty="0" smtClean="0">
                <a:solidFill>
                  <a:srgbClr val="7030A0"/>
                </a:solidFill>
              </a:rPr>
              <a:t>חלה (יש) ירידה משמעותית בלימודים כי במבחן האחרון היא נכשלה </a:t>
            </a:r>
            <a:r>
              <a:rPr lang="he-IL" b="1" dirty="0" smtClean="0">
                <a:solidFill>
                  <a:srgbClr val="7030A0"/>
                </a:solidFill>
              </a:rPr>
              <a:t>באופן מוחלט</a:t>
            </a:r>
            <a:r>
              <a:rPr lang="he-IL" dirty="0" smtClean="0">
                <a:solidFill>
                  <a:srgbClr val="7030A0"/>
                </a:solidFill>
              </a:rPr>
              <a:t>.</a:t>
            </a:r>
            <a:endParaRPr lang="en-US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אני התייחסתי לדברי המורה </a:t>
            </a:r>
            <a:r>
              <a:rPr lang="he-IL" b="1" dirty="0" smtClean="0">
                <a:solidFill>
                  <a:srgbClr val="7030A0"/>
                </a:solidFill>
              </a:rPr>
              <a:t>באופן רציני</a:t>
            </a:r>
            <a:r>
              <a:rPr lang="he-IL" dirty="0" smtClean="0">
                <a:solidFill>
                  <a:srgbClr val="7030A0"/>
                </a:solidFill>
              </a:rPr>
              <a:t> אני יודעת שהמורה מתייחסת לכול </a:t>
            </a:r>
            <a:r>
              <a:rPr lang="he-IL" b="1" dirty="0" smtClean="0">
                <a:solidFill>
                  <a:srgbClr val="7030A0"/>
                </a:solidFill>
              </a:rPr>
              <a:t>באופן מקצועי</a:t>
            </a:r>
            <a:r>
              <a:rPr lang="he-IL" dirty="0" smtClean="0">
                <a:solidFill>
                  <a:srgbClr val="7030A0"/>
                </a:solidFill>
              </a:rPr>
              <a:t>.</a:t>
            </a:r>
            <a:endParaRPr lang="en-US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446088" y="1452563"/>
            <a:ext cx="8229600" cy="5576887"/>
          </a:xfrm>
        </p:spPr>
        <p:txBody>
          <a:bodyPr>
            <a:normAutofit fontScale="47500" lnSpcReduction="20000"/>
          </a:bodyPr>
          <a:lstStyle/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5100" dirty="0" smtClean="0">
                <a:solidFill>
                  <a:srgbClr val="7030A0"/>
                </a:solidFill>
              </a:rPr>
              <a:t>מיד קראתי לבתי, וביקשתי לדבר איתה </a:t>
            </a:r>
            <a:r>
              <a:rPr lang="he-IL" sz="5100" b="1" dirty="0" smtClean="0">
                <a:solidFill>
                  <a:srgbClr val="7030A0"/>
                </a:solidFill>
              </a:rPr>
              <a:t>באופן דחוף</a:t>
            </a:r>
            <a:r>
              <a:rPr lang="he-IL" sz="5100" dirty="0" smtClean="0">
                <a:solidFill>
                  <a:srgbClr val="7030A0"/>
                </a:solidFill>
              </a:rPr>
              <a:t>.</a:t>
            </a:r>
            <a:endParaRPr lang="en-US" sz="5100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5100" dirty="0" smtClean="0">
                <a:solidFill>
                  <a:srgbClr val="7030A0"/>
                </a:solidFill>
              </a:rPr>
              <a:t>בתי לא הבינה ואמרה שהיא לא מאמינה שהיא  נכשלה במבחן.</a:t>
            </a:r>
            <a:endParaRPr lang="en-US" sz="5100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5100" dirty="0" smtClean="0">
                <a:solidFill>
                  <a:srgbClr val="7030A0"/>
                </a:solidFill>
              </a:rPr>
              <a:t>אני חשבתי שהיא מתייחסת לעניין </a:t>
            </a:r>
            <a:r>
              <a:rPr lang="he-IL" sz="5100" b="1" dirty="0" smtClean="0">
                <a:solidFill>
                  <a:srgbClr val="7030A0"/>
                </a:solidFill>
              </a:rPr>
              <a:t>באופן ילדותי</a:t>
            </a:r>
            <a:r>
              <a:rPr lang="he-IL" sz="5100" dirty="0" smtClean="0">
                <a:solidFill>
                  <a:srgbClr val="7030A0"/>
                </a:solidFill>
              </a:rPr>
              <a:t>, וכעסתי עליה מאוד</a:t>
            </a:r>
            <a:r>
              <a:rPr lang="he-IL" sz="5100" b="1" dirty="0" smtClean="0">
                <a:solidFill>
                  <a:srgbClr val="7030A0"/>
                </a:solidFill>
              </a:rPr>
              <a:t>.</a:t>
            </a:r>
            <a:endParaRPr lang="en-US" sz="5100" b="1" dirty="0" smtClean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5100" dirty="0" smtClean="0">
                <a:solidFill>
                  <a:srgbClr val="7030A0"/>
                </a:solidFill>
              </a:rPr>
              <a:t>למחרת בבוקר התקשרה המורה ומאוד התנצלה.</a:t>
            </a:r>
          </a:p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5100" dirty="0" smtClean="0">
                <a:solidFill>
                  <a:srgbClr val="7030A0"/>
                </a:solidFill>
              </a:rPr>
              <a:t> היא אמרה, שהיא טעתה וקראה </a:t>
            </a:r>
            <a:r>
              <a:rPr lang="he-IL" sz="5100" b="1" dirty="0" smtClean="0">
                <a:solidFill>
                  <a:srgbClr val="7030A0"/>
                </a:solidFill>
              </a:rPr>
              <a:t>באופן לא מדויק </a:t>
            </a:r>
            <a:r>
              <a:rPr lang="he-IL" sz="5100" dirty="0" smtClean="0">
                <a:solidFill>
                  <a:srgbClr val="7030A0"/>
                </a:solidFill>
              </a:rPr>
              <a:t>את שם התלמידה שהיה כתוב </a:t>
            </a:r>
            <a:r>
              <a:rPr lang="he-IL" sz="5100" b="1" dirty="0" smtClean="0">
                <a:solidFill>
                  <a:srgbClr val="7030A0"/>
                </a:solidFill>
              </a:rPr>
              <a:t>באופן בלתי (לא) ברור </a:t>
            </a:r>
            <a:r>
              <a:rPr lang="he-IL" sz="5100" dirty="0" smtClean="0">
                <a:solidFill>
                  <a:srgbClr val="7030A0"/>
                </a:solidFill>
              </a:rPr>
              <a:t>על דף הבחינה...</a:t>
            </a:r>
          </a:p>
          <a:p>
            <a:pPr marL="274320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None/>
              <a:defRPr/>
            </a:pPr>
            <a:endParaRPr lang="he-IL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002060"/>
                </a:solidFill>
                <a:cs typeface="+mn-cs"/>
              </a:rPr>
              <a:t>תרגול</a:t>
            </a:r>
            <a:endParaRPr lang="he-IL" b="1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47106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658938"/>
            <a:ext cx="8229600" cy="4938712"/>
          </a:xfrm>
        </p:spPr>
        <p:txBody>
          <a:bodyPr/>
          <a:lstStyle/>
          <a:p>
            <a:r>
              <a:rPr lang="en-US" sz="1800" smtClean="0">
                <a:cs typeface="Arial" charset="0"/>
                <a:hlinkClick r:id="rId2"/>
              </a:rPr>
              <a:t>http://www.mkm-haifa.co.il/ulpanim/TempEx/ToarHapoalg/toar_hapoal_4.htm</a:t>
            </a:r>
            <a:endParaRPr lang="en-US" sz="1800" smtClean="0">
              <a:cs typeface="Arial" charset="0"/>
            </a:endParaRPr>
          </a:p>
          <a:p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באיזו צורה?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graphicFrame>
        <p:nvGraphicFramePr>
          <p:cNvPr id="3" name="דיאגרמה 2"/>
          <p:cNvGraphicFramePr/>
          <p:nvPr/>
        </p:nvGraphicFramePr>
        <p:xfrm>
          <a:off x="1187624" y="1268760"/>
          <a:ext cx="69127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3854F2-293E-40BE-A522-6BADEEA1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093854F2-293E-40BE-A522-6BADEEA178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D31F638-41E0-42B1-BFD1-E71A14C9B4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DD31F638-41E0-42B1-BFD1-E71A14C9B4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04990C0-45CC-43DF-86EF-D2E6CF31E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304990C0-45CC-43DF-86EF-D2E6CF31EE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E13E41-BBC1-4831-B53D-91B65D7E7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9FE13E41-BBC1-4831-B53D-91B65D7E77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5863C0-0E91-427C-BAB6-D0AF29616C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5C5863C0-0E91-427C-BAB6-D0AF29616C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51DF94-8CDA-4899-810F-590A86E7C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graphicEl>
                                              <a:dgm id="{6B51DF94-8CDA-4899-810F-590A86E7C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28C050A-CAE7-4F7C-8374-AB8CDEA1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228C050A-CAE7-4F7C-8374-AB8CDEA1EE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C7AFC2D-7A9F-4CDD-A7A6-831D81AFB6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graphicEl>
                                              <a:dgm id="{1C7AFC2D-7A9F-4CDD-A7A6-831D81AFB6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5CFCE7-7CBD-4C1C-B151-240BC9722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175CFCE7-7CBD-4C1C-B151-240BC97227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41EC674-5185-4E7B-9BBA-CED562422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graphicEl>
                                              <a:dgm id="{B41EC674-5185-4E7B-9BBA-CED562422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74AEC5-D357-4A1E-8E7F-985854638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graphicEl>
                                              <a:dgm id="{6374AEC5-D357-4A1E-8E7F-9858546385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12A3B0E-0B31-4F08-8E90-8E317836A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graphicEl>
                                              <a:dgm id="{712A3B0E-0B31-4F08-8E90-8E317836AB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EECC39D-72C3-4D73-A4F1-850E2642E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graphicEl>
                                              <a:dgm id="{0EECC39D-72C3-4D73-A4F1-850E2642EA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2593BF-FCD3-4BB2-B4EB-45D497FF9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graphicEl>
                                              <a:dgm id="{FB2593BF-FCD3-4BB2-B4EB-45D497FF9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8E7E016-B5FA-4BB3-9FD1-8284866BC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graphicEl>
                                              <a:dgm id="{48E7E016-B5FA-4BB3-9FD1-8284866BC2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9D135C-8574-4D1B-9639-B4FCB33F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graphicEl>
                                              <a:dgm id="{059D135C-8574-4D1B-9639-B4FCB33FB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350917-6956-4BD7-9834-C4E2710CF7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graphicEl>
                                              <a:dgm id="{64350917-6956-4BD7-9834-C4E2710CF7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3294D8B-B5FF-444C-81AB-DED389C28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graphicEl>
                                              <a:dgm id="{A3294D8B-B5FF-444C-81AB-DED389C288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68B8F5E-E76A-47F6-9F13-32C278DCB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graphicEl>
                                              <a:dgm id="{D68B8F5E-E76A-47F6-9F13-32C278DCB8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999165E-B57C-49A4-9481-BCAEB5366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">
                                            <p:graphicEl>
                                              <a:dgm id="{5999165E-B57C-49A4-9481-BCAEB53669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72A5CCD-3BB5-4429-9E7B-C80063087E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graphicEl>
                                              <a:dgm id="{972A5CCD-3BB5-4429-9E7B-C80063087E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B93F59C-E776-4714-AF72-C894A819C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">
                                            <p:graphicEl>
                                              <a:dgm id="{7B93F59C-E776-4714-AF72-C894A819C7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F1FBE60-C49E-4E86-A311-462F120F3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">
                                            <p:graphicEl>
                                              <a:dgm id="{5F1FBE60-C49E-4E86-A311-462F120F39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B4407DB-187F-4E37-99EE-D98BB663B5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">
                                            <p:graphicEl>
                                              <a:dgm id="{7B4407DB-187F-4E37-99EE-D98BB663B5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A7A7271-2135-4B7F-9E83-019FBC358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">
                                            <p:graphicEl>
                                              <a:dgm id="{4A7A7271-2135-4B7F-9E83-019FBC3582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002060"/>
                </a:solidFill>
                <a:cs typeface="+mn-cs"/>
              </a:rPr>
              <a:t>תרגול - באיזו  צורה?</a:t>
            </a:r>
            <a:endParaRPr lang="he-IL" b="1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23850" y="1219200"/>
            <a:ext cx="8362950" cy="493712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טלי מאוד מפוזרת קשה לה לעבוד בצורה ________.</a:t>
            </a:r>
          </a:p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יעקב היה מאוהב ברחל. הוא אהב אותה בצורה _________.</a:t>
            </a:r>
          </a:p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צריך להגיש את הדו"ח בצורה _________.</a:t>
            </a:r>
          </a:p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אורית אישה מיוחדת. היא תמיד עושה דברים בצורה _______.</a:t>
            </a:r>
          </a:p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הוא מאוד קפדן. הוא עושה כל דבר בצורה ________.</a:t>
            </a:r>
          </a:p>
          <a:p>
            <a:pPr>
              <a:lnSpc>
                <a:spcPct val="200000"/>
              </a:lnSpc>
            </a:pPr>
            <a:r>
              <a:rPr lang="he-IL" sz="2400" smtClean="0">
                <a:solidFill>
                  <a:srgbClr val="002060"/>
                </a:solidFill>
              </a:rPr>
              <a:t>לעבודה צריך להתלבש לבוש בצורה _________.</a:t>
            </a:r>
          </a:p>
          <a:p>
            <a:pPr>
              <a:lnSpc>
                <a:spcPct val="200000"/>
              </a:lnSpc>
              <a:buFont typeface="Wingdings 3" pitchFamily="18" charset="2"/>
              <a:buNone/>
            </a:pPr>
            <a:endParaRPr lang="he-IL" sz="2400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2" y="1412776"/>
            <a:ext cx="1584176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מסודרת.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204864"/>
            <a:ext cx="1944216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בלתי רגילה.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3068960"/>
            <a:ext cx="1728192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מפורטת.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3861048"/>
            <a:ext cx="1584176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שונה.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3688" y="4653136"/>
            <a:ext cx="1584176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מושלמת.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55776" y="5426060"/>
            <a:ext cx="1584176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bg1"/>
                </a:solidFill>
              </a:rPr>
              <a:t>מכובדת.</a:t>
            </a:r>
            <a:endParaRPr lang="he-IL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סיכום תואר הפועל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b="1" dirty="0">
                <a:solidFill>
                  <a:srgbClr val="7030A0"/>
                </a:solidFill>
              </a:rPr>
              <a:t>תואר הפועל מתאר את הפועל</a:t>
            </a:r>
            <a:r>
              <a:rPr lang="he-IL" dirty="0">
                <a:solidFill>
                  <a:srgbClr val="7030A0"/>
                </a:solidFill>
              </a:rPr>
              <a:t>.  </a:t>
            </a:r>
            <a:endParaRPr lang="en-US" dirty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א</a:t>
            </a:r>
            <a:r>
              <a:rPr lang="he-IL" dirty="0">
                <a:solidFill>
                  <a:srgbClr val="7030A0"/>
                </a:solidFill>
              </a:rPr>
              <a:t>)   </a:t>
            </a:r>
            <a:r>
              <a:rPr lang="he-IL" dirty="0" smtClean="0">
                <a:solidFill>
                  <a:srgbClr val="7030A0"/>
                </a:solidFill>
              </a:rPr>
              <a:t>יש מילים </a:t>
            </a:r>
            <a:r>
              <a:rPr lang="he-IL" dirty="0">
                <a:solidFill>
                  <a:srgbClr val="7030A0"/>
                </a:solidFill>
              </a:rPr>
              <a:t>שתמיד יהיו תואר הפועל</a:t>
            </a:r>
            <a:r>
              <a:rPr lang="he-IL" dirty="0" smtClean="0">
                <a:solidFill>
                  <a:srgbClr val="7030A0"/>
                </a:solidFill>
              </a:rPr>
              <a:t>: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>
                <a:solidFill>
                  <a:schemeClr val="bg1"/>
                </a:solidFill>
              </a:rPr>
              <a:t> </a:t>
            </a:r>
            <a:r>
              <a:rPr lang="he-IL" dirty="0" smtClean="0">
                <a:solidFill>
                  <a:schemeClr val="bg1"/>
                </a:solidFill>
              </a:rPr>
              <a:t>       </a:t>
            </a:r>
            <a:r>
              <a:rPr lang="he-IL" b="1" dirty="0" smtClean="0">
                <a:solidFill>
                  <a:schemeClr val="bg1"/>
                </a:solidFill>
              </a:rPr>
              <a:t>הרבה/ מאוד/ פתאום/ לאט/ מהר/ היטב/ מיד...</a:t>
            </a:r>
            <a:endParaRPr lang="en-US" b="1" dirty="0">
              <a:solidFill>
                <a:schemeClr val="bg1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chemeClr val="bg1"/>
                </a:solidFill>
              </a:rPr>
              <a:t>   </a:t>
            </a:r>
            <a:r>
              <a:rPr lang="he-IL" dirty="0">
                <a:solidFill>
                  <a:srgbClr val="7030A0"/>
                </a:solidFill>
              </a:rPr>
              <a:t>קשה להבין אותו מכיוון שהוא </a:t>
            </a:r>
            <a:r>
              <a:rPr lang="he-IL" dirty="0" smtClean="0">
                <a:solidFill>
                  <a:srgbClr val="7030A0"/>
                </a:solidFill>
              </a:rPr>
              <a:t>מדבר </a:t>
            </a:r>
            <a:r>
              <a:rPr lang="he-IL" b="1" dirty="0" smtClean="0">
                <a:solidFill>
                  <a:schemeClr val="bg1"/>
                </a:solidFill>
              </a:rPr>
              <a:t>מהר.</a:t>
            </a:r>
            <a:endParaRPr lang="en-US" dirty="0">
              <a:solidFill>
                <a:schemeClr val="bg1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>
                <a:solidFill>
                  <a:srgbClr val="7030A0"/>
                </a:solidFill>
              </a:rPr>
              <a:t>ב)  יש שמות תואר אשר בצורת </a:t>
            </a:r>
            <a:r>
              <a:rPr lang="he-IL" dirty="0" smtClean="0">
                <a:solidFill>
                  <a:srgbClr val="7030A0"/>
                </a:solidFill>
              </a:rPr>
              <a:t>היחיד (זכר) </a:t>
            </a:r>
            <a:r>
              <a:rPr lang="he-IL" dirty="0">
                <a:solidFill>
                  <a:srgbClr val="7030A0"/>
                </a:solidFill>
              </a:rPr>
              <a:t>הם גם תואר הפועל:</a:t>
            </a:r>
            <a:endParaRPr lang="en-US" dirty="0">
              <a:solidFill>
                <a:srgbClr val="7030A0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       </a:t>
            </a:r>
            <a:r>
              <a:rPr lang="he-IL" b="1" dirty="0">
                <a:solidFill>
                  <a:schemeClr val="bg1"/>
                </a:solidFill>
              </a:rPr>
              <a:t>יפה/ טוב/ מאוחר</a:t>
            </a:r>
            <a:r>
              <a:rPr lang="he-IL" b="1" dirty="0" smtClean="0">
                <a:solidFill>
                  <a:schemeClr val="bg1"/>
                </a:solidFill>
              </a:rPr>
              <a:t>/ מוקדם/ קל/ קשה/ חזק/ חלש...</a:t>
            </a:r>
            <a:endParaRPr lang="en-US" b="1" dirty="0">
              <a:solidFill>
                <a:schemeClr val="bg1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7030A0"/>
                </a:solidFill>
              </a:rPr>
              <a:t> </a:t>
            </a:r>
            <a:r>
              <a:rPr lang="he-IL" dirty="0">
                <a:solidFill>
                  <a:srgbClr val="7030A0"/>
                </a:solidFill>
              </a:rPr>
              <a:t>זאת שעה </a:t>
            </a:r>
            <a:r>
              <a:rPr lang="he-IL" b="1" dirty="0">
                <a:solidFill>
                  <a:srgbClr val="7030A0"/>
                </a:solidFill>
              </a:rPr>
              <a:t>מאוחרת</a:t>
            </a:r>
            <a:r>
              <a:rPr lang="he-IL" dirty="0">
                <a:solidFill>
                  <a:srgbClr val="7030A0"/>
                </a:solidFill>
              </a:rPr>
              <a:t> </a:t>
            </a:r>
            <a:r>
              <a:rPr lang="he-IL" dirty="0" smtClean="0">
                <a:solidFill>
                  <a:srgbClr val="7030A0"/>
                </a:solidFill>
              </a:rPr>
              <a:t>. (</a:t>
            </a:r>
            <a:r>
              <a:rPr lang="he-IL" dirty="0">
                <a:solidFill>
                  <a:srgbClr val="7030A0"/>
                </a:solidFill>
              </a:rPr>
              <a:t>שם תואר) </a:t>
            </a:r>
            <a:r>
              <a:rPr lang="en-US" dirty="0" smtClean="0">
                <a:solidFill>
                  <a:srgbClr val="7030A0"/>
                </a:solidFill>
              </a:rPr>
              <a:t>/</a:t>
            </a:r>
            <a:r>
              <a:rPr lang="he-IL" dirty="0" smtClean="0">
                <a:solidFill>
                  <a:srgbClr val="7030A0"/>
                </a:solidFill>
              </a:rPr>
              <a:t>הוא </a:t>
            </a:r>
            <a:r>
              <a:rPr lang="he-IL" dirty="0">
                <a:solidFill>
                  <a:srgbClr val="7030A0"/>
                </a:solidFill>
              </a:rPr>
              <a:t>יגיע </a:t>
            </a:r>
            <a:r>
              <a:rPr lang="he-IL" b="1" dirty="0">
                <a:solidFill>
                  <a:schemeClr val="bg1"/>
                </a:solidFill>
              </a:rPr>
              <a:t>מאוחר</a:t>
            </a:r>
            <a:r>
              <a:rPr lang="he-IL" dirty="0">
                <a:solidFill>
                  <a:srgbClr val="7030A0"/>
                </a:solidFill>
              </a:rPr>
              <a:t>. (תואר הפועל)</a:t>
            </a:r>
            <a:endParaRPr lang="en-US" dirty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95288" y="404813"/>
            <a:ext cx="8291512" cy="6092825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b="1" dirty="0" smtClean="0">
                <a:solidFill>
                  <a:srgbClr val="7030A0"/>
                </a:solidFill>
              </a:rPr>
              <a:t>ג)   ב</a:t>
            </a:r>
            <a:r>
              <a:rPr lang="he-IL" sz="2400" dirty="0" smtClean="0">
                <a:solidFill>
                  <a:srgbClr val="7030A0"/>
                </a:solidFill>
              </a:rPr>
              <a:t> +  שם עצם מופשט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7030A0"/>
                </a:solidFill>
              </a:rPr>
              <a:t> </a:t>
            </a:r>
            <a:r>
              <a:rPr lang="he-IL" sz="2400" b="1" dirty="0" smtClean="0">
                <a:solidFill>
                  <a:schemeClr val="bg1"/>
                </a:solidFill>
              </a:rPr>
              <a:t>ב</a:t>
            </a:r>
            <a:r>
              <a:rPr lang="he-IL" sz="2400" dirty="0" smtClean="0">
                <a:solidFill>
                  <a:schemeClr val="bg1"/>
                </a:solidFill>
              </a:rPr>
              <a:t>זהירות/ </a:t>
            </a:r>
            <a:r>
              <a:rPr lang="he-IL" sz="2400" b="1" dirty="0" smtClean="0">
                <a:solidFill>
                  <a:schemeClr val="bg1"/>
                </a:solidFill>
              </a:rPr>
              <a:t>ב</a:t>
            </a:r>
            <a:r>
              <a:rPr lang="he-IL" sz="2400" dirty="0" smtClean="0">
                <a:solidFill>
                  <a:schemeClr val="bg1"/>
                </a:solidFill>
              </a:rPr>
              <a:t>מהירות/ </a:t>
            </a:r>
            <a:r>
              <a:rPr lang="he-IL" sz="2400" b="1" dirty="0" smtClean="0">
                <a:solidFill>
                  <a:schemeClr val="bg1"/>
                </a:solidFill>
              </a:rPr>
              <a:t>ב</a:t>
            </a:r>
            <a:r>
              <a:rPr lang="he-IL" sz="2400" dirty="0" smtClean="0">
                <a:solidFill>
                  <a:schemeClr val="bg1"/>
                </a:solidFill>
              </a:rPr>
              <a:t>מסירות...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7030A0"/>
                </a:solidFill>
              </a:rPr>
              <a:t>הילד עובר את הכביש </a:t>
            </a:r>
            <a:r>
              <a:rPr lang="he-IL" sz="2400" b="1" dirty="0" smtClean="0">
                <a:solidFill>
                  <a:schemeClr val="bg1"/>
                </a:solidFill>
              </a:rPr>
              <a:t>ב</a:t>
            </a:r>
            <a:r>
              <a:rPr lang="he-IL" sz="2400" dirty="0" smtClean="0">
                <a:solidFill>
                  <a:schemeClr val="bg1"/>
                </a:solidFill>
              </a:rPr>
              <a:t>זהירות.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b="1" dirty="0" smtClean="0">
                <a:solidFill>
                  <a:srgbClr val="7030A0"/>
                </a:solidFill>
              </a:rPr>
              <a:t>ד) באופן </a:t>
            </a:r>
            <a:r>
              <a:rPr lang="he-IL" sz="2400" dirty="0" smtClean="0">
                <a:solidFill>
                  <a:srgbClr val="7030A0"/>
                </a:solidFill>
              </a:rPr>
              <a:t>+ שם תואר (זכר) / </a:t>
            </a:r>
            <a:r>
              <a:rPr lang="he-IL" sz="2400" b="1" dirty="0" smtClean="0">
                <a:solidFill>
                  <a:srgbClr val="7030A0"/>
                </a:solidFill>
              </a:rPr>
              <a:t>בצורה</a:t>
            </a:r>
            <a:r>
              <a:rPr lang="he-IL" sz="2400" dirty="0" smtClean="0">
                <a:solidFill>
                  <a:srgbClr val="7030A0"/>
                </a:solidFill>
              </a:rPr>
              <a:t> + שם תואר (נקבה)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b="1" dirty="0" smtClean="0">
                <a:solidFill>
                  <a:schemeClr val="bg1"/>
                </a:solidFill>
              </a:rPr>
              <a:t>באופן</a:t>
            </a:r>
            <a:r>
              <a:rPr lang="he-IL" sz="2400" dirty="0" smtClean="0">
                <a:solidFill>
                  <a:schemeClr val="bg1"/>
                </a:solidFill>
              </a:rPr>
              <a:t> רציני</a:t>
            </a:r>
            <a:r>
              <a:rPr lang="en-US" sz="2400" dirty="0" smtClean="0">
                <a:solidFill>
                  <a:schemeClr val="bg1"/>
                </a:solidFill>
              </a:rPr>
              <a:t>/</a:t>
            </a:r>
            <a:r>
              <a:rPr lang="he-IL" sz="2400" dirty="0" smtClean="0">
                <a:solidFill>
                  <a:schemeClr val="bg1"/>
                </a:solidFill>
              </a:rPr>
              <a:t> </a:t>
            </a:r>
            <a:r>
              <a:rPr lang="he-IL" sz="2400" b="1" dirty="0" smtClean="0">
                <a:solidFill>
                  <a:schemeClr val="bg1"/>
                </a:solidFill>
              </a:rPr>
              <a:t>בצורה </a:t>
            </a:r>
            <a:r>
              <a:rPr lang="he-IL" sz="2400" dirty="0" smtClean="0">
                <a:solidFill>
                  <a:schemeClr val="bg1"/>
                </a:solidFill>
              </a:rPr>
              <a:t>רצינית...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7030A0"/>
                </a:solidFill>
              </a:rPr>
              <a:t>הוא לומד עברית </a:t>
            </a:r>
            <a:r>
              <a:rPr lang="he-IL" sz="2400" dirty="0" smtClean="0">
                <a:solidFill>
                  <a:schemeClr val="bg1"/>
                </a:solidFill>
              </a:rPr>
              <a:t>באופן רציני.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7030A0"/>
                </a:solidFill>
              </a:rPr>
              <a:t>הוא לומד עברית </a:t>
            </a:r>
            <a:r>
              <a:rPr lang="he-IL" sz="2400" dirty="0" smtClean="0">
                <a:solidFill>
                  <a:schemeClr val="bg1"/>
                </a:solidFill>
              </a:rPr>
              <a:t>בצורה רצינית.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b="1" dirty="0" smtClean="0">
                <a:solidFill>
                  <a:srgbClr val="7030A0"/>
                </a:solidFill>
              </a:rPr>
              <a:t>ה) ב + שם עצם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b="1" dirty="0" smtClean="0">
                <a:solidFill>
                  <a:schemeClr val="bg1"/>
                </a:solidFill>
              </a:rPr>
              <a:t>במכונית / ברגל / במתנה...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he-IL" sz="2400" dirty="0" smtClean="0">
                <a:solidFill>
                  <a:srgbClr val="7030A0"/>
                </a:solidFill>
              </a:rPr>
              <a:t>התלמיד בא לאולפן </a:t>
            </a:r>
            <a:r>
              <a:rPr lang="he-IL" sz="2400" b="1" dirty="0" smtClean="0">
                <a:solidFill>
                  <a:schemeClr val="bg1"/>
                </a:solidFill>
              </a:rPr>
              <a:t>ברגל.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he-IL" sz="2400" dirty="0" smtClean="0">
              <a:solidFill>
                <a:schemeClr val="bg1"/>
              </a:solidFill>
            </a:endParaRP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he-IL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משימת קריאה באופן מיוחד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54274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79388" y="1219200"/>
            <a:ext cx="8686800" cy="49371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כל זוג יקבל משימה לקרוא חלק מהשיר "אלוקים נתן לך במתנה" באחת מהדרכים הבאות:</a:t>
            </a:r>
          </a:p>
          <a:p>
            <a:pPr>
              <a:lnSpc>
                <a:spcPct val="150000"/>
              </a:lnSpc>
              <a:buFont typeface="Wingdings 3" pitchFamily="18" charset="2"/>
              <a:buNone/>
            </a:pPr>
            <a:r>
              <a:rPr lang="he-IL" smtClean="0">
                <a:solidFill>
                  <a:srgbClr val="7030A0"/>
                </a:solidFill>
              </a:rPr>
              <a:t>    בשמחה, בצחוק, בעצב, בבכי, בכאב, במהירות, באיטיות, בשקט, בקול רם, בצעקות, בדרמטיות, בפאתוס, באדישות, ברצינות, בכעס, ביחד, בהפתעה, בהתרגשות, בפחד...</a:t>
            </a:r>
          </a:p>
          <a:p>
            <a:pPr>
              <a:lnSpc>
                <a:spcPct val="150000"/>
              </a:lnSpc>
            </a:pPr>
            <a:r>
              <a:rPr lang="he-IL" smtClean="0">
                <a:solidFill>
                  <a:srgbClr val="7030A0"/>
                </a:solidFill>
              </a:rPr>
              <a:t>הכיתה תצטרך לגלות באיזו דרך השתמש הזוג.</a:t>
            </a:r>
          </a:p>
          <a:p>
            <a:pPr>
              <a:lnSpc>
                <a:spcPct val="150000"/>
              </a:lnSpc>
              <a:buFont typeface="Wingdings 3" pitchFamily="18" charset="2"/>
              <a:buNone/>
            </a:pPr>
            <a:endParaRPr lang="he-IL" smtClean="0">
              <a:solidFill>
                <a:srgbClr val="7030A0"/>
              </a:solidFill>
            </a:endParaRPr>
          </a:p>
          <a:p>
            <a:pPr>
              <a:buFont typeface="Wingdings 3" pitchFamily="18" charset="2"/>
              <a:buNone/>
            </a:pPr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אלוהים נתן לך במתנה</a:t>
            </a:r>
            <a:r>
              <a:rPr lang="en-US" dirty="0" smtClean="0">
                <a:solidFill>
                  <a:srgbClr val="7030A0"/>
                </a:solidFill>
                <a:cs typeface="+mn-cs"/>
              </a:rPr>
              <a:t>/</a:t>
            </a:r>
            <a:r>
              <a:rPr lang="he-IL" dirty="0" smtClean="0">
                <a:solidFill>
                  <a:srgbClr val="7030A0"/>
                </a:solidFill>
                <a:cs typeface="+mn-cs"/>
              </a:rPr>
              <a:t> </a:t>
            </a:r>
            <a:r>
              <a:rPr lang="he-IL" sz="2000" dirty="0" smtClean="0">
                <a:solidFill>
                  <a:srgbClr val="7030A0"/>
                </a:solidFill>
                <a:cs typeface="+mn-cs"/>
              </a:rPr>
              <a:t>מילים:דוד חלפון לחן: איתן מסורי</a:t>
            </a:r>
            <a:endParaRPr lang="he-IL" sz="2000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125538"/>
            <a:ext cx="8229600" cy="4784725"/>
          </a:xfrm>
        </p:spPr>
        <p:txBody>
          <a:bodyPr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sz="6700" dirty="0" smtClean="0">
                <a:solidFill>
                  <a:srgbClr val="7030A0"/>
                </a:solidFill>
              </a:rPr>
              <a:t/>
            </a:r>
            <a:br>
              <a:rPr lang="he-IL" sz="67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אלוהים נתן לך </a:t>
            </a:r>
            <a:r>
              <a:rPr lang="he-IL" sz="11200" u="sng" dirty="0" smtClean="0">
                <a:solidFill>
                  <a:srgbClr val="7030A0"/>
                </a:solidFill>
              </a:rPr>
              <a:t>במתנה</a:t>
            </a:r>
            <a:r>
              <a:rPr lang="he-IL" sz="11200" dirty="0" smtClean="0">
                <a:solidFill>
                  <a:srgbClr val="7030A0"/>
                </a:solidFill>
              </a:rPr>
              <a:t>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דבר גדול, דבר נפלא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אלוהים נתן לך </a:t>
            </a:r>
            <a:r>
              <a:rPr lang="he-IL" sz="11200" u="sng" dirty="0" smtClean="0">
                <a:solidFill>
                  <a:srgbClr val="7030A0"/>
                </a:solidFill>
              </a:rPr>
              <a:t>במתנה </a:t>
            </a:r>
            <a:r>
              <a:rPr lang="he-IL" sz="11200" dirty="0" smtClean="0">
                <a:solidFill>
                  <a:srgbClr val="7030A0"/>
                </a:solidFill>
              </a:rPr>
              <a:t/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את החיים על פני האדמה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/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נתן לך את הלילה והיום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אהבה תקווה וחלום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קיץ, חורף, סתיו, אביב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נשמה טובה להביט סביב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/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נתן לך שדות ירוקים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פרחים ועצים מלבלבים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נהרות, נחלים וימים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>שמים, ירח, כוכבים </a:t>
            </a:r>
            <a:br>
              <a:rPr lang="he-IL" sz="11200" dirty="0" smtClean="0">
                <a:solidFill>
                  <a:srgbClr val="7030A0"/>
                </a:solidFill>
              </a:rPr>
            </a:br>
            <a:r>
              <a:rPr lang="he-IL" sz="11200" dirty="0" smtClean="0">
                <a:solidFill>
                  <a:srgbClr val="7030A0"/>
                </a:solidFill>
              </a:rPr>
              <a:t/>
            </a:r>
            <a:br>
              <a:rPr lang="he-IL" sz="11200" dirty="0" smtClean="0">
                <a:solidFill>
                  <a:srgbClr val="7030A0"/>
                </a:solidFill>
              </a:rPr>
            </a:br>
            <a:endParaRPr lang="he-IL" sz="11200" dirty="0">
              <a:solidFill>
                <a:srgbClr val="7030A0"/>
              </a:solidFill>
            </a:endParaRPr>
          </a:p>
        </p:txBody>
      </p:sp>
      <p:sp>
        <p:nvSpPr>
          <p:cNvPr id="56323" name="TextBox 3"/>
          <p:cNvSpPr txBox="1">
            <a:spLocks noChangeArrowheads="1"/>
          </p:cNvSpPr>
          <p:nvPr/>
        </p:nvSpPr>
        <p:spPr bwMode="auto">
          <a:xfrm>
            <a:off x="611188" y="5589588"/>
            <a:ext cx="38893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  <a:hlinkClick r:id="rId2"/>
              </a:rPr>
              <a:t>http://www.youtube.com/watch?v=oYAhDD5mp2U</a:t>
            </a:r>
            <a:endParaRPr lang="he-IL">
              <a:latin typeface="Gill Sans MT" pitchFamily="34" charset="0"/>
            </a:endParaRPr>
          </a:p>
          <a:p>
            <a:endParaRPr lang="he-IL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90600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sz="3600" dirty="0" smtClean="0">
                <a:solidFill>
                  <a:srgbClr val="7030A0"/>
                </a:solidFill>
                <a:cs typeface="+mn-cs"/>
              </a:rPr>
              <a:t>1.הַתַּלְמִידָה </a:t>
            </a:r>
            <a:r>
              <a:rPr lang="he-IL" sz="3600" dirty="0" err="1" smtClean="0">
                <a:solidFill>
                  <a:srgbClr val="7030A0"/>
                </a:solidFill>
                <a:cs typeface="+mn-cs"/>
              </a:rPr>
              <a:t>הַ</a:t>
            </a:r>
            <a:r>
              <a:rPr lang="he-IL" sz="3600" b="1" dirty="0" err="1" smtClean="0">
                <a:solidFill>
                  <a:srgbClr val="7030A0"/>
                </a:solidFill>
                <a:cs typeface="+mn-cs"/>
              </a:rPr>
              <a:t>שְׂ</a:t>
            </a:r>
            <a:r>
              <a:rPr lang="he-IL" sz="3600" b="1" dirty="0" smtClean="0">
                <a:solidFill>
                  <a:srgbClr val="7030A0"/>
                </a:solidFill>
                <a:cs typeface="+mn-cs"/>
              </a:rPr>
              <a:t>מֵחָה</a:t>
            </a:r>
            <a:r>
              <a:rPr lang="he-IL" sz="3600" dirty="0" smtClean="0">
                <a:solidFill>
                  <a:srgbClr val="7030A0"/>
                </a:solidFill>
                <a:cs typeface="+mn-cs"/>
              </a:rPr>
              <a:t> בָּאָה לָאוּלְפָּן.</a:t>
            </a:r>
            <a:endParaRPr lang="en-US" sz="3600" dirty="0" smtClean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555875" y="4797425"/>
            <a:ext cx="3836988" cy="1152525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he-IL" sz="3600" b="1" smtClean="0">
                <a:solidFill>
                  <a:srgbClr val="7030A0"/>
                </a:solidFill>
              </a:rPr>
              <a:t>שְׂמֵחָה - שם תואר</a:t>
            </a:r>
          </a:p>
          <a:p>
            <a:pPr>
              <a:buFont typeface="Wingdings 3" pitchFamily="18" charset="2"/>
              <a:buNone/>
            </a:pPr>
            <a:endParaRPr lang="he-IL" smtClean="0">
              <a:solidFill>
                <a:srgbClr val="7030A0"/>
              </a:solidFill>
            </a:endParaRPr>
          </a:p>
        </p:txBody>
      </p:sp>
      <p:graphicFrame>
        <p:nvGraphicFramePr>
          <p:cNvPr id="5" name="דיאגרמה 4"/>
          <p:cNvGraphicFramePr/>
          <p:nvPr/>
        </p:nvGraphicFramePr>
        <p:xfrm>
          <a:off x="1331640" y="1412776"/>
          <a:ext cx="693643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דיאגרמה 6"/>
          <p:cNvGraphicFramePr/>
          <p:nvPr/>
        </p:nvGraphicFramePr>
        <p:xfrm>
          <a:off x="1331640" y="2564904"/>
          <a:ext cx="693643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Sub>
          <a:bldDgm bld="one"/>
        </p:bldSub>
      </p:bldGraphic>
      <p:bldGraphic spid="7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מלבן 3"/>
          <p:cNvSpPr>
            <a:spLocks noChangeArrowheads="1"/>
          </p:cNvSpPr>
          <p:nvPr/>
        </p:nvSpPr>
        <p:spPr bwMode="auto">
          <a:xfrm>
            <a:off x="3708400" y="1190625"/>
            <a:ext cx="457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אלוהים נתן לך </a:t>
            </a:r>
            <a:r>
              <a:rPr lang="he-IL" sz="2800" u="sng">
                <a:solidFill>
                  <a:srgbClr val="7030A0"/>
                </a:solidFill>
                <a:latin typeface="Gill Sans MT" pitchFamily="34" charset="0"/>
              </a:rPr>
              <a:t>במתנה</a:t>
            </a: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דבר גדול, דבר נפלא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אלוהים נתן לך </a:t>
            </a:r>
            <a:r>
              <a:rPr lang="he-IL" sz="2800" u="sng">
                <a:solidFill>
                  <a:srgbClr val="7030A0"/>
                </a:solidFill>
                <a:latin typeface="Gill Sans MT" pitchFamily="34" charset="0"/>
              </a:rPr>
              <a:t>במתנה</a:t>
            </a: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את החיים על פני האדמה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נתן לך דברים כל כך יפים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להביא לעולם ילדים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להאזין לשירים, לראות צבעים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הו, מה רבו מעשיך אלוהים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אלוהים, תן לי רק עוד מתנה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מתנה קטנה, אך נפלאה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אלוהים, תן לי רק עוד מתנה </a:t>
            </a:r>
            <a:br>
              <a:rPr lang="he-IL" sz="2800">
                <a:solidFill>
                  <a:srgbClr val="7030A0"/>
                </a:solidFill>
                <a:latin typeface="Gill Sans MT" pitchFamily="34" charset="0"/>
              </a:rPr>
            </a:b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את השלום על פני האדמה.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002060"/>
                </a:solidFill>
                <a:cs typeface="+mn-cs"/>
              </a:rPr>
              <a:t>החגיגה נגמרת </a:t>
            </a:r>
            <a:r>
              <a:rPr lang="he-IL" sz="2000" dirty="0" smtClean="0">
                <a:solidFill>
                  <a:srgbClr val="002060"/>
                </a:solidFill>
                <a:cs typeface="+mn-cs"/>
              </a:rPr>
              <a:t>נעמי שמר</a:t>
            </a:r>
            <a:endParaRPr lang="he-IL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643438" y="1219200"/>
            <a:ext cx="4043362" cy="4937125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לפעמים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החגיגה נגמרת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כיבוי אורות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החצוצרה אומרת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שלום לכינורות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אשמורת תיכונה נושקת לשלישית -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לקום מחר בבוקר ולהתחיל מבראשית.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he-IL" dirty="0" smtClean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לקום מחר בבוקר עם שיר חדש בלב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לשיר אותו </a:t>
            </a:r>
            <a:r>
              <a:rPr lang="he-IL" u="sng" dirty="0" smtClean="0">
                <a:solidFill>
                  <a:srgbClr val="002060"/>
                </a:solidFill>
              </a:rPr>
              <a:t>בכוח</a:t>
            </a:r>
            <a:r>
              <a:rPr lang="he-IL" dirty="0" smtClean="0">
                <a:solidFill>
                  <a:srgbClr val="002060"/>
                </a:solidFill>
              </a:rPr>
              <a:t>, לשיר אותו </a:t>
            </a:r>
            <a:r>
              <a:rPr lang="he-IL" u="sng" dirty="0" smtClean="0">
                <a:solidFill>
                  <a:srgbClr val="002060"/>
                </a:solidFill>
              </a:rPr>
              <a:t>בכאב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לשמוע חלילים ברוח החופשית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>
                <a:solidFill>
                  <a:srgbClr val="002060"/>
                </a:solidFill>
              </a:rPr>
              <a:t>ולהתחיל מבראשית. </a:t>
            </a: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58371" name="TextBox 3"/>
          <p:cNvSpPr txBox="1">
            <a:spLocks noChangeArrowheads="1"/>
          </p:cNvSpPr>
          <p:nvPr/>
        </p:nvSpPr>
        <p:spPr bwMode="auto">
          <a:xfrm>
            <a:off x="323850" y="1365250"/>
            <a:ext cx="403225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מבראשית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את עולמך בבוקר תמיד לברוא: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האדמה, העשב וכל המאורות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ואז מן העפר, בצלם אנשים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לקום מחר בבוקר ולהתחיל מבראשית. </a:t>
            </a:r>
          </a:p>
          <a:p>
            <a:endParaRPr lang="he-IL" sz="2000">
              <a:solidFill>
                <a:srgbClr val="002060"/>
              </a:solidFill>
              <a:latin typeface="Gill Sans MT" pitchFamily="34" charset="0"/>
            </a:endParaRP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לקום מחר בבוקר... </a:t>
            </a:r>
          </a:p>
          <a:p>
            <a:endParaRPr lang="he-IL" sz="2000">
              <a:solidFill>
                <a:srgbClr val="002060"/>
              </a:solidFill>
              <a:latin typeface="Gill Sans MT" pitchFamily="34" charset="0"/>
            </a:endParaRP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גם אצלך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החגיגה נגמרת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ובחצות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הביתה את הדרך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קשה לך למצוא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מתוך החשכה אנחנו מבקשים - </a:t>
            </a:r>
          </a:p>
          <a:p>
            <a:r>
              <a:rPr lang="he-IL" sz="2000">
                <a:solidFill>
                  <a:srgbClr val="002060"/>
                </a:solidFill>
                <a:latin typeface="Gill Sans MT" pitchFamily="34" charset="0"/>
              </a:rPr>
              <a:t>לקום מחר בבוקר ולהתחיל מבראשית. </a:t>
            </a:r>
          </a:p>
          <a:p>
            <a:endParaRPr lang="he-IL" sz="2000">
              <a:solidFill>
                <a:srgbClr val="002060"/>
              </a:solidFill>
              <a:latin typeface="Gill Sans MT" pitchFamily="34" charset="0"/>
            </a:endParaRPr>
          </a:p>
        </p:txBody>
      </p:sp>
      <p:sp>
        <p:nvSpPr>
          <p:cNvPr id="58372" name="מלבן 4"/>
          <p:cNvSpPr>
            <a:spLocks noChangeArrowheads="1"/>
          </p:cNvSpPr>
          <p:nvPr/>
        </p:nvSpPr>
        <p:spPr bwMode="auto">
          <a:xfrm>
            <a:off x="179388" y="6383338"/>
            <a:ext cx="51847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  <a:hlinkClick r:id="rId3"/>
              </a:rPr>
              <a:t>http://www.youtube.com/watch?v=1_dsV0afFgA</a:t>
            </a:r>
            <a:endParaRPr lang="he-IL">
              <a:latin typeface="Gill Sans MT" pitchFamily="34" charset="0"/>
            </a:endParaRPr>
          </a:p>
          <a:p>
            <a:endParaRPr lang="he-IL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dirty="0" smtClean="0">
                <a:cs typeface="+mn-cs"/>
              </a:rPr>
              <a:t>באושר ובעוני </a:t>
            </a:r>
            <a:r>
              <a:rPr lang="he-IL" sz="2000" dirty="0" smtClean="0">
                <a:cs typeface="+mn-cs"/>
              </a:rPr>
              <a:t>שי עמר</a:t>
            </a:r>
            <a:endParaRPr lang="he-IL" sz="2000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סגרנו יום סגרנו </a:t>
            </a:r>
            <a:r>
              <a:rPr lang="he-IL" u="sng" dirty="0" smtClean="0"/>
              <a:t>בטריקה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חסרת מקום הרוח שוב שרקה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נפגשנו שוב נושמים את הקפה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ידענו שהבוקר יעלה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יהיה ארוך הלילה שיהיה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ועוד נחזור נשכב נצחק נבכה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כשיפגשו שפתיים וקפה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נדע ששוב הבוקר יעלה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he-IL" dirty="0" smtClean="0"/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ונחיה </a:t>
            </a:r>
            <a:r>
              <a:rPr lang="he-IL" u="sng" dirty="0" smtClean="0"/>
              <a:t>באושר</a:t>
            </a:r>
            <a:r>
              <a:rPr lang="he-IL" dirty="0" smtClean="0"/>
              <a:t> </a:t>
            </a:r>
            <a:r>
              <a:rPr lang="he-IL" u="sng" dirty="0" smtClean="0"/>
              <a:t>ובעוני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עד עצם היום הזה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ונחיה ואת תהיי כמוני 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r>
              <a:rPr lang="he-IL" dirty="0" smtClean="0"/>
              <a:t>כך או כך חיים על הקצה</a:t>
            </a:r>
            <a:endParaRPr lang="he-IL" dirty="0"/>
          </a:p>
        </p:txBody>
      </p:sp>
      <p:sp>
        <p:nvSpPr>
          <p:cNvPr id="60419" name="TextBox 3"/>
          <p:cNvSpPr txBox="1">
            <a:spLocks noChangeArrowheads="1"/>
          </p:cNvSpPr>
          <p:nvPr/>
        </p:nvSpPr>
        <p:spPr bwMode="auto">
          <a:xfrm>
            <a:off x="684213" y="1268413"/>
            <a:ext cx="3887787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sz="2400">
                <a:latin typeface="Gill Sans MT" pitchFamily="34" charset="0"/>
              </a:rPr>
              <a:t>פתחנו יום חלום מלא אבק </a:t>
            </a:r>
          </a:p>
          <a:p>
            <a:r>
              <a:rPr lang="he-IL" sz="2400">
                <a:latin typeface="Gill Sans MT" pitchFamily="34" charset="0"/>
              </a:rPr>
              <a:t>הגורל מכתוב חסר לנו מזל </a:t>
            </a:r>
          </a:p>
          <a:p>
            <a:r>
              <a:rPr lang="he-IL" sz="2400">
                <a:latin typeface="Gill Sans MT" pitchFamily="34" charset="0"/>
              </a:rPr>
              <a:t>ממהרים לרוץ חייבים להתפרנס </a:t>
            </a:r>
          </a:p>
          <a:p>
            <a:r>
              <a:rPr lang="he-IL" sz="2400">
                <a:latin typeface="Gill Sans MT" pitchFamily="34" charset="0"/>
              </a:rPr>
              <a:t>אחרת נמות או נקווה לנס </a:t>
            </a:r>
          </a:p>
          <a:p>
            <a:r>
              <a:rPr lang="he-IL" sz="2400">
                <a:latin typeface="Gill Sans MT" pitchFamily="34" charset="0"/>
              </a:rPr>
              <a:t>עברנו יום עברנו עוד דקה </a:t>
            </a:r>
          </a:p>
          <a:p>
            <a:r>
              <a:rPr lang="he-IL" sz="2400">
                <a:latin typeface="Gill Sans MT" pitchFamily="34" charset="0"/>
              </a:rPr>
              <a:t>כל כך יפה השמש בשקיעה </a:t>
            </a:r>
          </a:p>
          <a:p>
            <a:r>
              <a:rPr lang="he-IL" sz="2400">
                <a:latin typeface="Gill Sans MT" pitchFamily="34" charset="0"/>
              </a:rPr>
              <a:t>ציפורים עפות למקום בו חם יותר </a:t>
            </a:r>
          </a:p>
          <a:p>
            <a:r>
              <a:rPr lang="he-IL" sz="2400">
                <a:latin typeface="Gill Sans MT" pitchFamily="34" charset="0"/>
              </a:rPr>
              <a:t>רק אני ואת לנצח נישאר </a:t>
            </a:r>
          </a:p>
          <a:p>
            <a:endParaRPr lang="he-IL" sz="2400">
              <a:latin typeface="Gill Sans MT" pitchFamily="34" charset="0"/>
            </a:endParaRPr>
          </a:p>
          <a:p>
            <a:r>
              <a:rPr lang="he-IL" sz="2400">
                <a:latin typeface="Gill Sans MT" pitchFamily="34" charset="0"/>
              </a:rPr>
              <a:t>ונחיה באושר ובעוני...</a:t>
            </a:r>
          </a:p>
        </p:txBody>
      </p:sp>
      <p:sp>
        <p:nvSpPr>
          <p:cNvPr id="60420" name="מלבן 4"/>
          <p:cNvSpPr>
            <a:spLocks noChangeArrowheads="1"/>
          </p:cNvSpPr>
          <p:nvPr/>
        </p:nvSpPr>
        <p:spPr bwMode="auto">
          <a:xfrm>
            <a:off x="250825" y="5807075"/>
            <a:ext cx="5005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  <a:hlinkClick r:id="rId2"/>
              </a:rPr>
              <a:t>http://www.youtube.com/watch?v=M9InN6sCC4Q</a:t>
            </a:r>
            <a:endParaRPr lang="he-IL">
              <a:latin typeface="Gill Sans MT" pitchFamily="34" charset="0"/>
            </a:endParaRPr>
          </a:p>
          <a:p>
            <a:endParaRPr lang="he-IL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1979712" y="4797152"/>
            <a:ext cx="5040560" cy="180020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defRPr/>
            </a:pPr>
            <a:r>
              <a:rPr lang="he-IL" sz="3600" b="1" dirty="0">
                <a:solidFill>
                  <a:srgbClr val="00206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איך</a:t>
            </a:r>
            <a:r>
              <a:rPr lang="he-IL" sz="2600" b="1" dirty="0">
                <a:solidFill>
                  <a:srgbClr val="7030A0"/>
                </a:solidFill>
                <a:latin typeface="+mn-lt"/>
                <a:cs typeface="+mn-cs"/>
              </a:rPr>
              <a:t> התלמידה באה לאולפן? </a:t>
            </a:r>
            <a:endParaRPr lang="he-IL" sz="2600" dirty="0">
              <a:solidFill>
                <a:srgbClr val="7030A0"/>
              </a:solidFill>
              <a:latin typeface="+mn-lt"/>
              <a:cs typeface="+mn-cs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he-IL" sz="3600" b="1" dirty="0">
                <a:solidFill>
                  <a:srgbClr val="7030A0"/>
                </a:solidFill>
                <a:latin typeface="+mn-lt"/>
                <a:cs typeface="+mn-cs"/>
              </a:rPr>
              <a:t>בְּשִׂמְחָה</a:t>
            </a:r>
            <a:endParaRPr lang="he-IL" sz="2600" dirty="0">
              <a:solidFill>
                <a:srgbClr val="7030A0"/>
              </a:solidFill>
              <a:latin typeface="+mn-lt"/>
              <a:cs typeface="+mn-cs"/>
            </a:endParaRPr>
          </a:p>
        </p:txBody>
      </p:sp>
      <p:graphicFrame>
        <p:nvGraphicFramePr>
          <p:cNvPr id="5" name="דיאגרמה 4"/>
          <p:cNvGraphicFramePr/>
          <p:nvPr/>
        </p:nvGraphicFramePr>
        <p:xfrm>
          <a:off x="1331640" y="1988840"/>
          <a:ext cx="693643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דיאגרמה 5"/>
          <p:cNvGraphicFramePr/>
          <p:nvPr/>
        </p:nvGraphicFramePr>
        <p:xfrm>
          <a:off x="1331640" y="3140968"/>
          <a:ext cx="693643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3850" y="576263"/>
            <a:ext cx="799306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he-IL" sz="3600">
              <a:solidFill>
                <a:srgbClr val="7030A0"/>
              </a:solidFill>
              <a:latin typeface="Gill Sans MT" pitchFamily="34" charset="0"/>
            </a:endParaRPr>
          </a:p>
          <a:p>
            <a:r>
              <a:rPr lang="he-IL" sz="3600">
                <a:solidFill>
                  <a:srgbClr val="7030A0"/>
                </a:solidFill>
                <a:latin typeface="Gill Sans MT" pitchFamily="34" charset="0"/>
              </a:rPr>
              <a:t>2. הַתַּלְמִידָה בָּאָה בְּ</a:t>
            </a:r>
            <a:r>
              <a:rPr lang="he-IL" sz="3600" b="1">
                <a:solidFill>
                  <a:srgbClr val="7030A0"/>
                </a:solidFill>
                <a:latin typeface="Gill Sans MT" pitchFamily="34" charset="0"/>
              </a:rPr>
              <a:t>______</a:t>
            </a:r>
            <a:r>
              <a:rPr lang="he-IL" sz="3600">
                <a:solidFill>
                  <a:srgbClr val="7030A0"/>
                </a:solidFill>
                <a:latin typeface="Gill Sans MT" pitchFamily="34" charset="0"/>
              </a:rPr>
              <a:t> לָאוּלְפָּן. </a:t>
            </a:r>
            <a:r>
              <a:rPr lang="he-IL" sz="2400">
                <a:solidFill>
                  <a:srgbClr val="7030A0"/>
                </a:solidFill>
                <a:latin typeface="Gill Sans MT" pitchFamily="34" charset="0"/>
              </a:rPr>
              <a:t>(ש.מ.ח.) </a:t>
            </a:r>
          </a:p>
          <a:p>
            <a:endParaRPr lang="he-IL" sz="2400">
              <a:solidFill>
                <a:srgbClr val="7030A0"/>
              </a:solidFill>
              <a:latin typeface="Gill Sans MT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3203575" y="1127125"/>
            <a:ext cx="1782763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3600" b="1" dirty="0">
                <a:solidFill>
                  <a:srgbClr val="7030A0"/>
                </a:solidFill>
              </a:rPr>
              <a:t>בְּשִׂמְחָה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graphicEl>
                                              <a:dgm id="{1542B5B4-29AF-4DC0-99EA-8A4A8AE3D8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graphicEl>
                                              <a:dgm id="{68812ECF-0AA7-4FCB-A6D6-C3A9F23A44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graphicEl>
                                              <a:dgm id="{023186F5-74AF-4DB3-A2FA-F02B2E3832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  <p:bldGraphic spid="6" grpId="0">
        <p:bldSub>
          <a:bldDgm bld="one"/>
        </p:bldSub>
      </p:bldGraphic>
      <p:bldP spid="7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88" y="152400"/>
            <a:ext cx="8229600" cy="990600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sz="3600" b="1" dirty="0" smtClean="0">
                <a:solidFill>
                  <a:srgbClr val="7030A0"/>
                </a:solidFill>
                <a:cs typeface="+mn-cs"/>
              </a:rPr>
              <a:t>בשמחה </a:t>
            </a:r>
            <a:r>
              <a:rPr lang="he-IL" sz="2000" b="1" dirty="0" smtClean="0">
                <a:solidFill>
                  <a:srgbClr val="7030A0"/>
                </a:solidFill>
                <a:cs typeface="+mn-cs"/>
              </a:rPr>
              <a:t>=</a:t>
            </a:r>
            <a:r>
              <a:rPr lang="he-IL" sz="3600" b="1" dirty="0" smtClean="0">
                <a:solidFill>
                  <a:srgbClr val="7030A0"/>
                </a:solidFill>
                <a:cs typeface="+mn-cs"/>
              </a:rPr>
              <a:t> תואר הפועל </a:t>
            </a:r>
            <a:r>
              <a:rPr lang="he-IL" sz="2000" b="1" dirty="0" smtClean="0">
                <a:solidFill>
                  <a:srgbClr val="7030A0"/>
                </a:solidFill>
                <a:cs typeface="+mn-cs"/>
              </a:rPr>
              <a:t>(</a:t>
            </a:r>
            <a:r>
              <a:rPr lang="en-US" sz="2000" b="1" dirty="0" smtClean="0">
                <a:solidFill>
                  <a:srgbClr val="7030A0"/>
                </a:solidFill>
                <a:cs typeface="+mn-cs"/>
              </a:rPr>
              <a:t>Adverb</a:t>
            </a:r>
            <a:r>
              <a:rPr lang="he-IL" sz="2000" b="1" dirty="0" smtClean="0">
                <a:solidFill>
                  <a:srgbClr val="7030A0"/>
                </a:solidFill>
                <a:cs typeface="+mn-cs"/>
              </a:rPr>
              <a:t>)</a:t>
            </a:r>
            <a:endParaRPr lang="he-IL" sz="20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043608" y="1556792"/>
            <a:ext cx="7283152" cy="460016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3200" b="1" dirty="0" smtClean="0">
                <a:solidFill>
                  <a:srgbClr val="7030A0"/>
                </a:solidFill>
              </a:rPr>
              <a:t>תואר הפועל = מילה המתארת את הפועל 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dirty="0" smtClean="0">
                <a:solidFill>
                  <a:srgbClr val="7030A0"/>
                </a:solidFill>
              </a:rPr>
              <a:t>השאלה שאנחנו שואלים היא: </a:t>
            </a:r>
            <a:r>
              <a:rPr lang="he-IL" sz="2800" b="1" dirty="0" smtClean="0">
                <a:solidFill>
                  <a:schemeClr val="bg1"/>
                </a:solidFill>
              </a:rPr>
              <a:t>איך?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u="sng" dirty="0" smtClean="0">
                <a:solidFill>
                  <a:schemeClr val="bg1"/>
                </a:solidFill>
              </a:rPr>
              <a:t>איך</a:t>
            </a:r>
            <a:r>
              <a:rPr lang="he-IL" sz="2800" b="1" u="sng" dirty="0" smtClean="0">
                <a:solidFill>
                  <a:srgbClr val="7030A0"/>
                </a:solidFill>
              </a:rPr>
              <a:t> התלמידה באה לאולפן?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בשמחה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בקושי רב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במהירות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he-IL" sz="2800" b="1" dirty="0" smtClean="0">
                <a:solidFill>
                  <a:schemeClr val="bg1"/>
                </a:solidFill>
              </a:rPr>
              <a:t>במכונית</a:t>
            </a:r>
            <a:r>
              <a:rPr lang="he-IL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/</a:t>
            </a:r>
            <a:r>
              <a:rPr lang="he-IL" sz="2800" b="1" dirty="0" smtClean="0">
                <a:solidFill>
                  <a:srgbClr val="7030A0"/>
                </a:solidFill>
              </a:rPr>
              <a:t> </a:t>
            </a:r>
            <a:r>
              <a:rPr lang="he-IL" sz="2800" b="1" dirty="0" smtClean="0">
                <a:solidFill>
                  <a:schemeClr val="bg1"/>
                </a:solidFill>
              </a:rPr>
              <a:t>ברגל</a:t>
            </a:r>
            <a:r>
              <a:rPr lang="he-IL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/</a:t>
            </a:r>
            <a:r>
              <a:rPr lang="he-IL" sz="2800" b="1" dirty="0" smtClean="0">
                <a:solidFill>
                  <a:srgbClr val="7030A0"/>
                </a:solidFill>
              </a:rPr>
              <a:t> </a:t>
            </a:r>
            <a:r>
              <a:rPr lang="he-IL" sz="2800" b="1" dirty="0" smtClean="0">
                <a:solidFill>
                  <a:schemeClr val="bg1"/>
                </a:solidFill>
              </a:rPr>
              <a:t>באוטובוס</a:t>
            </a:r>
          </a:p>
          <a:p>
            <a:pPr marL="274320" indent="-274320" fontAlgn="auto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he-IL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31913" y="-26988"/>
            <a:ext cx="8362950" cy="114300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שם תואר</a:t>
            </a:r>
            <a:r>
              <a:rPr lang="en-US" b="1" dirty="0" smtClean="0">
                <a:solidFill>
                  <a:srgbClr val="7030A0"/>
                </a:solidFill>
                <a:cs typeface="+mn-cs"/>
              </a:rPr>
              <a:t>   </a:t>
            </a:r>
            <a:r>
              <a:rPr lang="he-IL" b="1" dirty="0" smtClean="0">
                <a:solidFill>
                  <a:srgbClr val="7030A0"/>
                </a:solidFill>
                <a:cs typeface="+mn-cs"/>
              </a:rPr>
              <a:t>         </a:t>
            </a:r>
            <a:r>
              <a:rPr lang="he-IL" sz="3100" b="1" dirty="0" smtClean="0">
                <a:solidFill>
                  <a:srgbClr val="7030A0"/>
                </a:solidFill>
                <a:cs typeface="+mn-cs"/>
              </a:rPr>
              <a:t>שם</a:t>
            </a:r>
            <a:r>
              <a:rPr lang="he-IL" b="1" dirty="0" smtClean="0">
                <a:solidFill>
                  <a:srgbClr val="7030A0"/>
                </a:solidFill>
                <a:cs typeface="+mn-cs"/>
              </a:rPr>
              <a:t>           תואר הפועל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24328" y="2060848"/>
            <a:ext cx="122413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זהיר</a:t>
            </a:r>
            <a:endParaRPr lang="he-IL" sz="4000" dirty="0"/>
          </a:p>
        </p:txBody>
      </p:sp>
      <p:sp>
        <p:nvSpPr>
          <p:cNvPr id="5" name="חץ ימינה מקווקו 4"/>
          <p:cNvSpPr/>
          <p:nvPr/>
        </p:nvSpPr>
        <p:spPr>
          <a:xfrm rot="10800000">
            <a:off x="6156325" y="21336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3995936" y="2060848"/>
            <a:ext cx="18002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זהיר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328" y="3153162"/>
            <a:ext cx="122413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קל</a:t>
            </a:r>
            <a:endParaRPr lang="he-IL" sz="4000" dirty="0"/>
          </a:p>
        </p:txBody>
      </p:sp>
      <p:sp>
        <p:nvSpPr>
          <p:cNvPr id="8" name="חץ ימינה מקווקו 7"/>
          <p:cNvSpPr/>
          <p:nvPr/>
        </p:nvSpPr>
        <p:spPr>
          <a:xfrm rot="10800000">
            <a:off x="6156325" y="32258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3995936" y="3153162"/>
            <a:ext cx="18002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קל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24328" y="4233282"/>
            <a:ext cx="122413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עדין</a:t>
            </a:r>
            <a:endParaRPr lang="he-IL" sz="4000" dirty="0"/>
          </a:p>
        </p:txBody>
      </p:sp>
      <p:sp>
        <p:nvSpPr>
          <p:cNvPr id="11" name="חץ ימינה מקווקו 10"/>
          <p:cNvSpPr/>
          <p:nvPr/>
        </p:nvSpPr>
        <p:spPr>
          <a:xfrm rot="10800000">
            <a:off x="6156325" y="43053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3995936" y="4233282"/>
            <a:ext cx="18002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dirty="0"/>
              <a:t>עדינ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14" name="חץ ימינה מקווקו 13"/>
          <p:cNvSpPr/>
          <p:nvPr/>
        </p:nvSpPr>
        <p:spPr>
          <a:xfrm rot="10800000">
            <a:off x="3492500" y="712788"/>
            <a:ext cx="863600" cy="268287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5" name="חץ ימינה מקווקו 14"/>
          <p:cNvSpPr/>
          <p:nvPr/>
        </p:nvSpPr>
        <p:spPr>
          <a:xfrm rot="10800000">
            <a:off x="5435600" y="712788"/>
            <a:ext cx="865188" cy="268287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6" name="חץ ימינה מקווקו 15"/>
          <p:cNvSpPr/>
          <p:nvPr/>
        </p:nvSpPr>
        <p:spPr>
          <a:xfrm rot="10800000">
            <a:off x="2700338" y="21336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395536" y="2060848"/>
            <a:ext cx="194421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b="1" dirty="0">
                <a:solidFill>
                  <a:srgbClr val="002060"/>
                </a:solidFill>
              </a:rPr>
              <a:t>ב</a:t>
            </a:r>
            <a:r>
              <a:rPr lang="he-IL" sz="4000" dirty="0"/>
              <a:t>זהיר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18" name="חץ ימינה מקווקו 17"/>
          <p:cNvSpPr/>
          <p:nvPr/>
        </p:nvSpPr>
        <p:spPr>
          <a:xfrm rot="10800000">
            <a:off x="2700338" y="32258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9" name="TextBox 18"/>
          <p:cNvSpPr txBox="1"/>
          <p:nvPr/>
        </p:nvSpPr>
        <p:spPr>
          <a:xfrm>
            <a:off x="395536" y="3153162"/>
            <a:ext cx="194421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b="1" dirty="0">
                <a:solidFill>
                  <a:srgbClr val="002060"/>
                </a:solidFill>
              </a:rPr>
              <a:t>ב</a:t>
            </a:r>
            <a:r>
              <a:rPr lang="he-IL" sz="4000" dirty="0"/>
              <a:t>קל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20" name="חץ ימינה מקווקו 19"/>
          <p:cNvSpPr/>
          <p:nvPr/>
        </p:nvSpPr>
        <p:spPr>
          <a:xfrm rot="10800000">
            <a:off x="2700338" y="4305300"/>
            <a:ext cx="977900" cy="484188"/>
          </a:xfrm>
          <a:prstGeom prst="strip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1" name="TextBox 20"/>
          <p:cNvSpPr txBox="1"/>
          <p:nvPr/>
        </p:nvSpPr>
        <p:spPr>
          <a:xfrm>
            <a:off x="395536" y="4233282"/>
            <a:ext cx="194421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000" b="1" dirty="0">
                <a:solidFill>
                  <a:srgbClr val="002060"/>
                </a:solidFill>
              </a:rPr>
              <a:t>ב</a:t>
            </a:r>
            <a:r>
              <a:rPr lang="he-IL" sz="4000" dirty="0"/>
              <a:t>עדינ</a:t>
            </a:r>
            <a:r>
              <a:rPr lang="he-IL" sz="4000" b="1" dirty="0">
                <a:solidFill>
                  <a:srgbClr val="FFC000"/>
                </a:solidFill>
              </a:rPr>
              <a:t>ות</a:t>
            </a:r>
            <a:endParaRPr lang="he-IL" sz="4000" b="1" dirty="0">
              <a:solidFill>
                <a:srgbClr val="FFC000"/>
              </a:solidFill>
            </a:endParaRPr>
          </a:p>
        </p:txBody>
      </p:sp>
      <p:sp>
        <p:nvSpPr>
          <p:cNvPr id="21541" name="TextBox 22"/>
          <p:cNvSpPr txBox="1">
            <a:spLocks noChangeArrowheads="1"/>
          </p:cNvSpPr>
          <p:nvPr/>
        </p:nvSpPr>
        <p:spPr bwMode="auto">
          <a:xfrm>
            <a:off x="755650" y="6092825"/>
            <a:ext cx="93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e-IL" b="1">
                <a:latin typeface="Gill Sans MT" pitchFamily="34" charset="0"/>
                <a:hlinkClick r:id="rId2" action="ppaction://hlinkfile"/>
              </a:rPr>
              <a:t>תרגול</a:t>
            </a:r>
            <a:endParaRPr lang="he-IL" b="1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16" grpId="0" animBg="1"/>
      <p:bldP spid="18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sz="3600" b="1" dirty="0" smtClean="0">
                <a:solidFill>
                  <a:srgbClr val="7030A0"/>
                </a:solidFill>
              </a:rPr>
              <a:t>תואר הפועל: </a:t>
            </a:r>
            <a:r>
              <a:rPr lang="he-IL" sz="3600" b="1" dirty="0" smtClean="0">
                <a:solidFill>
                  <a:schemeClr val="bg1"/>
                </a:solidFill>
              </a:rPr>
              <a:t>איך?</a:t>
            </a:r>
            <a:r>
              <a:rPr lang="he-IL" sz="3600" b="1" dirty="0" smtClean="0">
                <a:solidFill>
                  <a:schemeClr val="tx1"/>
                </a:solidFill>
              </a:rPr>
              <a:t> </a:t>
            </a:r>
            <a:r>
              <a:rPr lang="he-IL" sz="3600" b="1" dirty="0" smtClean="0">
                <a:solidFill>
                  <a:schemeClr val="bg1"/>
                </a:solidFill>
              </a:rPr>
              <a:t>ב + שם עצם</a:t>
            </a:r>
            <a:endParaRPr lang="he-IL" sz="3600" b="1" dirty="0">
              <a:solidFill>
                <a:schemeClr val="bg1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1033463" y="1700213"/>
            <a:ext cx="6923087" cy="36734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בשיעור התלמידים </a:t>
            </a:r>
            <a:r>
              <a:rPr lang="he-IL" sz="3200" b="1" u="sng" dirty="0" smtClean="0">
                <a:solidFill>
                  <a:srgbClr val="7030A0"/>
                </a:solidFill>
              </a:rPr>
              <a:t>הרציניים</a:t>
            </a:r>
            <a:r>
              <a:rPr lang="he-IL" b="1" dirty="0" smtClean="0">
                <a:solidFill>
                  <a:srgbClr val="7030A0"/>
                </a:solidFill>
              </a:rPr>
              <a:t> כתבו סיפור.</a:t>
            </a:r>
            <a:endParaRPr lang="he-IL" b="1" u="sng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בשיעור התלמידים כתבו סיפור </a:t>
            </a:r>
            <a:r>
              <a:rPr lang="he-IL" sz="3200" b="1" dirty="0" smtClean="0">
                <a:solidFill>
                  <a:schemeClr val="bg1"/>
                </a:solidFill>
              </a:rPr>
              <a:t>ברצינות</a:t>
            </a:r>
            <a:r>
              <a:rPr lang="he-IL" sz="3200" b="1" dirty="0" smtClean="0">
                <a:solidFill>
                  <a:srgbClr val="7030A0"/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התלמיד </a:t>
            </a:r>
            <a:r>
              <a:rPr lang="he-IL" sz="3200" b="1" u="sng" dirty="0" smtClean="0">
                <a:solidFill>
                  <a:srgbClr val="7030A0"/>
                </a:solidFill>
              </a:rPr>
              <a:t>האיטי</a:t>
            </a:r>
            <a:r>
              <a:rPr lang="he-IL" b="1" dirty="0" smtClean="0">
                <a:solidFill>
                  <a:srgbClr val="7030A0"/>
                </a:solidFill>
              </a:rPr>
              <a:t> קורא בספר</a:t>
            </a:r>
            <a:r>
              <a:rPr lang="he-IL" sz="3200" b="1" dirty="0" smtClean="0">
                <a:solidFill>
                  <a:srgbClr val="7030A0"/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הוא קורא </a:t>
            </a:r>
            <a:r>
              <a:rPr lang="he-IL" sz="3200" b="1" dirty="0" smtClean="0">
                <a:solidFill>
                  <a:schemeClr val="bg1"/>
                </a:solidFill>
              </a:rPr>
              <a:t>באיטיות</a:t>
            </a:r>
            <a:r>
              <a:rPr lang="he-IL" sz="3200" b="1" dirty="0" smtClean="0">
                <a:solidFill>
                  <a:srgbClr val="7030A0"/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המורה</a:t>
            </a:r>
            <a:r>
              <a:rPr lang="he-IL" sz="3200" b="1" dirty="0" smtClean="0">
                <a:solidFill>
                  <a:srgbClr val="7030A0"/>
                </a:solidFill>
              </a:rPr>
              <a:t> </a:t>
            </a:r>
            <a:r>
              <a:rPr lang="he-IL" sz="3200" b="1" u="sng" dirty="0" smtClean="0">
                <a:solidFill>
                  <a:srgbClr val="7030A0"/>
                </a:solidFill>
              </a:rPr>
              <a:t>סבלנית.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he-IL" b="1" dirty="0" smtClean="0">
                <a:solidFill>
                  <a:srgbClr val="7030A0"/>
                </a:solidFill>
              </a:rPr>
              <a:t>היא מקשיבה לתלמידים</a:t>
            </a:r>
            <a:r>
              <a:rPr lang="he-IL" sz="3200" b="1" dirty="0" smtClean="0">
                <a:solidFill>
                  <a:srgbClr val="7030A0"/>
                </a:solidFill>
              </a:rPr>
              <a:t> </a:t>
            </a:r>
            <a:r>
              <a:rPr lang="he-IL" sz="3200" b="1" dirty="0" smtClean="0">
                <a:solidFill>
                  <a:schemeClr val="bg1"/>
                </a:solidFill>
              </a:rPr>
              <a:t>בסבלנות רבה</a:t>
            </a:r>
            <a:r>
              <a:rPr lang="he-IL" sz="3200" b="1" dirty="0" smtClean="0">
                <a:solidFill>
                  <a:srgbClr val="7030A0"/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he-IL" sz="3200" b="1" dirty="0" smtClean="0">
              <a:solidFill>
                <a:srgbClr val="7030A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he-IL" sz="32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229600" cy="1143001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7030A0"/>
                </a:solidFill>
                <a:cs typeface="+mn-cs"/>
              </a:rPr>
              <a:t>תרגול</a:t>
            </a:r>
            <a:endParaRPr lang="he-IL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5936" y="1124744"/>
            <a:ext cx="122413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/>
              <a:t>זהיר</a:t>
            </a:r>
            <a:endParaRPr lang="he-IL" sz="24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92275" y="1885950"/>
            <a:ext cx="6048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משה נהג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זהיר</a:t>
            </a: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. בכביש הוא נוהג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בזהירות.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95936" y="2865130"/>
            <a:ext cx="122413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/>
              <a:t>קל</a:t>
            </a:r>
            <a:endParaRPr lang="he-IL" sz="2400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4213" y="3524250"/>
            <a:ext cx="792003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המבחן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______</a:t>
            </a: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 לכן התלמידים פותרים אותו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_______.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5936" y="4377298"/>
            <a:ext cx="122413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/>
              <a:t>עדין</a:t>
            </a:r>
            <a:endParaRPr lang="he-IL" sz="240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8313" y="5108575"/>
            <a:ext cx="77755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גילה בחורה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______</a:t>
            </a:r>
            <a:r>
              <a:rPr lang="he-IL" sz="2800">
                <a:solidFill>
                  <a:srgbClr val="7030A0"/>
                </a:solidFill>
                <a:latin typeface="Gill Sans MT" pitchFamily="34" charset="0"/>
              </a:rPr>
              <a:t> לכן היא מתנהגת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_______.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27763" y="3524250"/>
            <a:ext cx="1223962" cy="52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/>
              <a:t>קל.</a:t>
            </a:r>
            <a:endParaRPr lang="he-IL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39750" y="3543300"/>
            <a:ext cx="1800225" cy="52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/>
              <a:t>בקלות.</a:t>
            </a:r>
            <a:endParaRPr lang="he-IL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859338" y="5108575"/>
            <a:ext cx="1225550" cy="52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/>
              <a:t>עדינה.</a:t>
            </a:r>
            <a:endParaRPr lang="he-IL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11188" y="5127625"/>
            <a:ext cx="1800225" cy="52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/>
              <a:t>בעדינות.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5" grpId="0"/>
      <p:bldP spid="18" grpId="0" animBg="1"/>
      <p:bldP spid="19" grpId="0" animBg="1"/>
      <p:bldP spid="20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96912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dirty="0" smtClean="0">
                <a:solidFill>
                  <a:srgbClr val="7030A0"/>
                </a:solidFill>
                <a:cs typeface="+mn-cs"/>
              </a:rPr>
              <a:t>איך הם מסתכלים זה בזה?</a:t>
            </a:r>
            <a:endParaRPr lang="he-IL" dirty="0">
              <a:solidFill>
                <a:srgbClr val="7030A0"/>
              </a:solidFill>
              <a:cs typeface="+mn-cs"/>
            </a:endParaRPr>
          </a:p>
        </p:txBody>
      </p:sp>
      <p:grpSp>
        <p:nvGrpSpPr>
          <p:cNvPr id="25602" name="קבוצה 4"/>
          <p:cNvGrpSpPr>
            <a:grpSpLocks/>
          </p:cNvGrpSpPr>
          <p:nvPr/>
        </p:nvGrpSpPr>
        <p:grpSpPr bwMode="auto">
          <a:xfrm>
            <a:off x="2051050" y="1341438"/>
            <a:ext cx="4968875" cy="3024187"/>
            <a:chOff x="1403648" y="1700808"/>
            <a:chExt cx="6048672" cy="4104456"/>
          </a:xfrm>
        </p:grpSpPr>
        <p:sp>
          <p:nvSpPr>
            <p:cNvPr id="4" name="מלבן 3"/>
            <p:cNvSpPr/>
            <p:nvPr/>
          </p:nvSpPr>
          <p:spPr>
            <a:xfrm>
              <a:off x="1403648" y="1700808"/>
              <a:ext cx="6048672" cy="410445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pic>
          <p:nvPicPr>
            <p:cNvPr id="25606" name="Picture 2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19672" y="1844824"/>
              <a:ext cx="5688632" cy="3792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כותרת 2"/>
          <p:cNvSpPr txBox="1">
            <a:spLocks/>
          </p:cNvSpPr>
          <p:nvPr/>
        </p:nvSpPr>
        <p:spPr>
          <a:xfrm>
            <a:off x="1547813" y="4221163"/>
            <a:ext cx="5832475" cy="7032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e-IL" sz="3200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הם מסתכלים זה בזה </a:t>
            </a:r>
            <a:r>
              <a:rPr lang="he-IL" sz="3200" u="sng" dirty="0">
                <a:solidFill>
                  <a:srgbClr val="7030A0"/>
                </a:solidFill>
                <a:latin typeface="+mj-lt"/>
                <a:ea typeface="+mj-ea"/>
                <a:cs typeface="+mn-cs"/>
              </a:rPr>
              <a:t>באהבה</a:t>
            </a:r>
            <a:endParaRPr lang="he-IL" sz="3200" u="sng" dirty="0">
              <a:solidFill>
                <a:srgbClr val="7030A0"/>
              </a:solidFill>
              <a:latin typeface="+mj-lt"/>
              <a:ea typeface="+mj-ea"/>
              <a:cs typeface="+mn-cs"/>
            </a:endParaRPr>
          </a:p>
        </p:txBody>
      </p:sp>
      <p:sp>
        <p:nvSpPr>
          <p:cNvPr id="7" name="כותרת משנה 3"/>
          <p:cNvSpPr txBox="1">
            <a:spLocks/>
          </p:cNvSpPr>
          <p:nvPr/>
        </p:nvSpPr>
        <p:spPr bwMode="auto">
          <a:xfrm>
            <a:off x="1098550" y="4941888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הכלב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נאמן</a:t>
            </a:r>
            <a:r>
              <a:rPr lang="en-US" sz="2800" b="1">
                <a:solidFill>
                  <a:srgbClr val="7030A0"/>
                </a:solidFill>
                <a:latin typeface="Gill Sans MT" pitchFamily="34" charset="0"/>
              </a:rPr>
              <a:t>/ </a:t>
            </a:r>
            <a:r>
              <a:rPr lang="he-IL" sz="2800" b="1">
                <a:solidFill>
                  <a:srgbClr val="7030A0"/>
                </a:solidFill>
                <a:latin typeface="Gill Sans MT" pitchFamily="34" charset="0"/>
              </a:rPr>
              <a:t> מסור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</a:pPr>
            <a:r>
              <a:rPr lang="he-IL" sz="2400" b="1">
                <a:solidFill>
                  <a:srgbClr val="7030A0"/>
                </a:solidFill>
                <a:latin typeface="Gill Sans MT" pitchFamily="34" charset="0"/>
              </a:rPr>
              <a:t>הכלב מטפל באיש העיוור </a:t>
            </a:r>
            <a:r>
              <a:rPr lang="he-IL" sz="2800" b="1" u="sng">
                <a:solidFill>
                  <a:srgbClr val="7030A0"/>
                </a:solidFill>
                <a:latin typeface="Gill Sans MT" pitchFamily="34" charset="0"/>
              </a:rPr>
              <a:t>בנאמנות </a:t>
            </a:r>
            <a:r>
              <a:rPr lang="en-US" sz="2800" b="1" u="sng">
                <a:solidFill>
                  <a:srgbClr val="7030A0"/>
                </a:solidFill>
                <a:latin typeface="Gill Sans MT" pitchFamily="34" charset="0"/>
              </a:rPr>
              <a:t>/</a:t>
            </a:r>
            <a:r>
              <a:rPr lang="he-IL" sz="2800" b="1" u="sng">
                <a:solidFill>
                  <a:srgbClr val="7030A0"/>
                </a:solidFill>
                <a:latin typeface="Gill Sans MT" pitchFamily="34" charset="0"/>
              </a:rPr>
              <a:t> במסירות.</a:t>
            </a:r>
            <a:endParaRPr lang="en-US" sz="2800" b="1" u="sng">
              <a:solidFill>
                <a:srgbClr val="7030A0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קור">
  <a:themeElements>
    <a:clrScheme name="מקור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מקור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מקור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4436</TotalTime>
  <Words>1021</Words>
  <Application>Microsoft Office PowerPoint</Application>
  <PresentationFormat>On-screen Show (4:3)</PresentationFormat>
  <Paragraphs>242</Paragraphs>
  <Slides>32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תבנית עיצוב</vt:lpstr>
      </vt:variant>
      <vt:variant>
        <vt:i4>8</vt:i4>
      </vt:variant>
      <vt:variant>
        <vt:lpstr>כותרות שקופיות</vt:lpstr>
      </vt:variant>
      <vt:variant>
        <vt:i4>32</vt:i4>
      </vt:variant>
    </vt:vector>
  </HeadingPairs>
  <TitlesOfParts>
    <vt:vector size="47" baseType="lpstr">
      <vt:lpstr>Gill Sans MT</vt:lpstr>
      <vt:lpstr>Arial</vt:lpstr>
      <vt:lpstr>Bookman Old Style</vt:lpstr>
      <vt:lpstr>Times New Roman</vt:lpstr>
      <vt:lpstr>Wingdings 3</vt:lpstr>
      <vt:lpstr>Wingdings</vt:lpstr>
      <vt:lpstr>Calibri</vt:lpstr>
      <vt:lpstr>מקור</vt:lpstr>
      <vt:lpstr>מקור</vt:lpstr>
      <vt:lpstr>מקור</vt:lpstr>
      <vt:lpstr>מקור</vt:lpstr>
      <vt:lpstr>מקור</vt:lpstr>
      <vt:lpstr>מקור</vt:lpstr>
      <vt:lpstr>מקור</vt:lpstr>
      <vt:lpstr>מקור</vt:lpstr>
      <vt:lpstr>תואר הפועל</vt:lpstr>
      <vt:lpstr> </vt:lpstr>
      <vt:lpstr>1.הַתַּלְמִידָה הַשְׂמֵחָה בָּאָה לָאוּלְפָּן.</vt:lpstr>
      <vt:lpstr>שקופית 4</vt:lpstr>
      <vt:lpstr>בשמחה = תואר הפועל (Adverb)</vt:lpstr>
      <vt:lpstr>שם תואר            שם           תואר הפועל</vt:lpstr>
      <vt:lpstr>תואר הפועל: איך? ב + שם עצם</vt:lpstr>
      <vt:lpstr>תרגול</vt:lpstr>
      <vt:lpstr>איך הם מסתכלים זה בזה?</vt:lpstr>
      <vt:lpstr>כיצד (איך) מסתכל החתול באיש?</vt:lpstr>
      <vt:lpstr>איך שרים הילדים?</vt:lpstr>
      <vt:lpstr>איך הם נפרדים זה מזה?</vt:lpstr>
      <vt:lpstr>מה אומר האיש לאישה? </vt:lpstr>
      <vt:lpstr>איך מחזיק סבא את הנכד התינוק?</vt:lpstr>
      <vt:lpstr>סיפור – "איזה בוקר שמח!"</vt:lpstr>
      <vt:lpstr>שקופית 16</vt:lpstr>
      <vt:lpstr>תרגול</vt:lpstr>
      <vt:lpstr>באיזה אופן? באופן + שם תואר (זכר)</vt:lpstr>
      <vt:lpstr>באיזה אופן?</vt:lpstr>
      <vt:lpstr>באיזה אופן?</vt:lpstr>
      <vt:lpstr>סיפור: "הבת שלי?"</vt:lpstr>
      <vt:lpstr>שקופית 22</vt:lpstr>
      <vt:lpstr>תרגול</vt:lpstr>
      <vt:lpstr>באיזו צורה?</vt:lpstr>
      <vt:lpstr>תרגול - באיזו  צורה?</vt:lpstr>
      <vt:lpstr>סיכום תואר הפועל</vt:lpstr>
      <vt:lpstr>שקופית 27</vt:lpstr>
      <vt:lpstr>משימת קריאה באופן מיוחד</vt:lpstr>
      <vt:lpstr>אלוהים נתן לך במתנה/ מילים:דוד חלפון לחן: איתן מסורי</vt:lpstr>
      <vt:lpstr>שקופית 30</vt:lpstr>
      <vt:lpstr>החגיגה נגמרת נעמי שמר</vt:lpstr>
      <vt:lpstr>באושר ובעוני שי עמר</vt:lpstr>
    </vt:vector>
  </TitlesOfParts>
  <Company>Amdocs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תואר הפועל</dc:title>
  <dc:creator>Oshra</dc:creator>
  <cp:lastModifiedBy>hnu3675</cp:lastModifiedBy>
  <cp:revision>61</cp:revision>
  <dcterms:created xsi:type="dcterms:W3CDTF">2012-02-19T20:19:31Z</dcterms:created>
  <dcterms:modified xsi:type="dcterms:W3CDTF">2012-07-04T10:11:20Z</dcterms:modified>
</cp:coreProperties>
</file>