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3" r:id="rId9"/>
    <p:sldId id="267" r:id="rId10"/>
    <p:sldId id="264" r:id="rId11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4" d="100"/>
          <a:sy n="104" d="100"/>
        </p:scale>
        <p:origin x="-90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E08731B-8B08-40AA-9E9E-5261215F250F}" type="datetimeFigureOut">
              <a:rPr lang="he-IL" smtClean="0"/>
              <a:t>כ"א/אדר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1B5F2D-97A1-4AC8-B7C5-E189A6930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6737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6D414C-FD9E-4512-96E7-8E31F3E7E908}" type="datetimeFigureOut">
              <a:rPr lang="he-IL" smtClean="0"/>
              <a:t>כ"א/אדר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D2715F-E9AB-4F9C-A623-E5AD24698A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438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גם צילומי מסך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לשלוח תמונה, טקסט, הקלטה עצמית/ קובץ קולי, סרטון – עם שאלה....לעורר תגובות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E5DF-5685-433C-8680-6B11D8C4E5C9}" type="slidenum">
              <a:rPr lang="he-IL" smtClean="0">
                <a:solidFill>
                  <a:prstClr val="black"/>
                </a:solidFill>
              </a:rPr>
              <a:pPr/>
              <a:t>2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54F4DD-4679-4A0E-A4A2-1C62CAAB89BA}" type="datetimeFigureOut">
              <a:rPr lang="he-IL" smtClean="0"/>
              <a:pPr/>
              <a:t>כ"א/אדר א/תשע"ט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>
              <a:solidFill>
                <a:srgbClr val="72A376">
                  <a:tint val="20000"/>
                </a:srgbClr>
              </a:solidFill>
            </a:endParaRPr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FBC80F-E26C-45B7-BACE-93730BC2722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867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F4DD-4679-4A0E-A4A2-1C62CAAB89BA}" type="datetimeFigureOut">
              <a:rPr lang="he-IL" smtClean="0">
                <a:solidFill>
                  <a:prstClr val="black"/>
                </a:solidFill>
              </a:rPr>
              <a:pPr/>
              <a:t>כ"א/אדר א/תשע"ט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BC80F-E26C-45B7-BACE-93730BC27226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5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F4DD-4679-4A0E-A4A2-1C62CAAB89BA}" type="datetimeFigureOut">
              <a:rPr lang="he-IL" smtClean="0">
                <a:solidFill>
                  <a:prstClr val="black"/>
                </a:solidFill>
              </a:rPr>
              <a:pPr/>
              <a:t>כ"א/אדר א/תשע"ט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BC80F-E26C-45B7-BACE-93730BC27226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1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F4DD-4679-4A0E-A4A2-1C62CAAB89BA}" type="datetimeFigureOut">
              <a:rPr lang="he-IL" smtClean="0">
                <a:solidFill>
                  <a:prstClr val="black"/>
                </a:solidFill>
              </a:rPr>
              <a:pPr/>
              <a:t>כ"א/אדר א/תשע"ט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BC80F-E26C-45B7-BACE-93730BC27226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223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F4DD-4679-4A0E-A4A2-1C62CAAB89BA}" type="datetimeFigureOut">
              <a:rPr lang="he-IL" smtClean="0">
                <a:solidFill>
                  <a:prstClr val="white"/>
                </a:solidFill>
              </a:rPr>
              <a:pPr/>
              <a:t>כ"א/אדר א/תשע"ט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BC80F-E26C-45B7-BACE-93730BC27226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50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F4DD-4679-4A0E-A4A2-1C62CAAB89BA}" type="datetimeFigureOut">
              <a:rPr lang="he-IL" smtClean="0">
                <a:solidFill>
                  <a:prstClr val="white"/>
                </a:solidFill>
              </a:rPr>
              <a:pPr/>
              <a:t>כ"א/אדר א/תשע"ט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BC80F-E26C-45B7-BACE-93730BC27226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4183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F4DD-4679-4A0E-A4A2-1C62CAAB89BA}" type="datetimeFigureOut">
              <a:rPr lang="he-IL" smtClean="0">
                <a:solidFill>
                  <a:prstClr val="black"/>
                </a:solidFill>
              </a:rPr>
              <a:pPr/>
              <a:t>כ"א/אדר א/תשע"ט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BC80F-E26C-45B7-BACE-93730BC27226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F4DD-4679-4A0E-A4A2-1C62CAAB89BA}" type="datetimeFigureOut">
              <a:rPr lang="he-IL" smtClean="0">
                <a:solidFill>
                  <a:prstClr val="white"/>
                </a:solidFill>
              </a:rPr>
              <a:pPr/>
              <a:t>כ"א/אדר א/תשע"ט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BC80F-E26C-45B7-BACE-93730BC27226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7665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F4DD-4679-4A0E-A4A2-1C62CAAB89BA}" type="datetimeFigureOut">
              <a:rPr lang="he-IL" smtClean="0">
                <a:solidFill>
                  <a:prstClr val="black"/>
                </a:solidFill>
              </a:rPr>
              <a:pPr/>
              <a:t>כ"א/אדר א/תשע"ט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BC80F-E26C-45B7-BACE-93730BC27226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7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54F4DD-4679-4A0E-A4A2-1C62CAAB89BA}" type="datetimeFigureOut">
              <a:rPr lang="he-IL" smtClean="0">
                <a:solidFill>
                  <a:prstClr val="black"/>
                </a:solidFill>
              </a:rPr>
              <a:pPr/>
              <a:t>כ"א/אדר א/תשע"ט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BC80F-E26C-45B7-BACE-93730BC27226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8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54F4DD-4679-4A0E-A4A2-1C62CAAB89BA}" type="datetimeFigureOut">
              <a:rPr lang="he-IL" smtClean="0">
                <a:solidFill>
                  <a:prstClr val="white"/>
                </a:solidFill>
              </a:rPr>
              <a:pPr/>
              <a:t>כ"א/אדר א/תשע"ט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FBC80F-E26C-45B7-BACE-93730BC27226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71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54F4DD-4679-4A0E-A4A2-1C62CAAB89BA}" type="datetimeFigureOut">
              <a:rPr lang="he-IL" smtClean="0">
                <a:solidFill>
                  <a:prstClr val="black"/>
                </a:solidFill>
              </a:rPr>
              <a:pPr/>
              <a:t>כ"א/אדר א/תשע"ט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FBC80F-E26C-45B7-BACE-93730BC27226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2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eb.whatsapp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time_continue=23&amp;v=T0P9zT1hoB4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roomscreen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הדרכה אולפן עכו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26.2.19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143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8229600" cy="9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179512" y="116632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https://www.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classroomscreen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.com/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57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קבוצת </a:t>
            </a:r>
            <a:r>
              <a:rPr lang="he-IL" dirty="0" err="1" smtClean="0"/>
              <a:t>ווטסאפ</a:t>
            </a:r>
            <a:r>
              <a:rPr lang="he-IL" dirty="0" smtClean="0"/>
              <a:t> בשירות ההוראה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628800"/>
            <a:ext cx="3168352" cy="6617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700" b="1" dirty="0">
                <a:solidFill>
                  <a:srgbClr val="676A5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למה כן?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3168352" cy="6617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700" b="1" dirty="0">
                <a:solidFill>
                  <a:srgbClr val="676A5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למה לא?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708920"/>
            <a:ext cx="3888432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e-IL" sz="2800" dirty="0" smtClean="0">
                <a:solidFill>
                  <a:prstClr val="black"/>
                </a:solidFill>
              </a:rPr>
              <a:t>תקשורת – שיח, עדכונים </a:t>
            </a:r>
          </a:p>
          <a:p>
            <a:pPr>
              <a:buFont typeface="Wingdings" pitchFamily="2" charset="2"/>
              <a:buChar char="ü"/>
            </a:pPr>
            <a:r>
              <a:rPr lang="he-IL" sz="2800" dirty="0" smtClean="0">
                <a:solidFill>
                  <a:prstClr val="black"/>
                </a:solidFill>
              </a:rPr>
              <a:t>זמינות</a:t>
            </a:r>
          </a:p>
          <a:p>
            <a:pPr>
              <a:buFont typeface="Wingdings" pitchFamily="2" charset="2"/>
              <a:buChar char="ü"/>
            </a:pPr>
            <a:r>
              <a:rPr lang="he-IL" sz="2800" dirty="0" smtClean="0">
                <a:solidFill>
                  <a:prstClr val="black"/>
                </a:solidFill>
              </a:rPr>
              <a:t>נוחות השימוש</a:t>
            </a:r>
          </a:p>
          <a:p>
            <a:pPr>
              <a:buFont typeface="Wingdings" pitchFamily="2" charset="2"/>
              <a:buChar char="ü"/>
            </a:pPr>
            <a:r>
              <a:rPr lang="he-IL" sz="2800" dirty="0" smtClean="0">
                <a:solidFill>
                  <a:prstClr val="black"/>
                </a:solidFill>
              </a:rPr>
              <a:t>מיידיות</a:t>
            </a:r>
          </a:p>
          <a:p>
            <a:pPr>
              <a:buFont typeface="Wingdings" pitchFamily="2" charset="2"/>
              <a:buChar char="ü"/>
            </a:pPr>
            <a:r>
              <a:rPr lang="he-IL" sz="2800" dirty="0" smtClean="0">
                <a:solidFill>
                  <a:prstClr val="black"/>
                </a:solidFill>
              </a:rPr>
              <a:t>מעודד שיתופיות</a:t>
            </a:r>
          </a:p>
          <a:p>
            <a:pPr>
              <a:buFont typeface="Wingdings" pitchFamily="2" charset="2"/>
              <a:buChar char="ü"/>
            </a:pPr>
            <a:r>
              <a:rPr lang="he-IL" sz="2800" dirty="0" smtClean="0">
                <a:solidFill>
                  <a:prstClr val="black"/>
                </a:solidFill>
              </a:rPr>
              <a:t>מעודד השתתפות</a:t>
            </a:r>
          </a:p>
          <a:p>
            <a:pPr>
              <a:buFont typeface="Wingdings" pitchFamily="2" charset="2"/>
              <a:buChar char="ü"/>
            </a:pPr>
            <a:r>
              <a:rPr lang="he-IL" sz="2800" dirty="0" smtClean="0">
                <a:solidFill>
                  <a:prstClr val="black"/>
                </a:solidFill>
              </a:rPr>
              <a:t>יצירת עניין ומוטיבציה</a:t>
            </a:r>
          </a:p>
          <a:p>
            <a:pPr>
              <a:buFont typeface="Wingdings" pitchFamily="2" charset="2"/>
              <a:buChar char="ü"/>
            </a:pPr>
            <a:r>
              <a:rPr lang="he-IL" sz="2800" dirty="0" smtClean="0">
                <a:solidFill>
                  <a:prstClr val="black"/>
                </a:solidFill>
              </a:rPr>
              <a:t>תחושת שייכות ושותפות</a:t>
            </a:r>
          </a:p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36912"/>
            <a:ext cx="432048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e-IL" sz="2800" dirty="0" smtClean="0">
                <a:solidFill>
                  <a:prstClr val="black"/>
                </a:solidFill>
              </a:rPr>
              <a:t>הצפה</a:t>
            </a:r>
          </a:p>
          <a:p>
            <a:pPr>
              <a:buFont typeface="Courier New" pitchFamily="49" charset="0"/>
              <a:buChar char="o"/>
            </a:pPr>
            <a:r>
              <a:rPr lang="he-IL" sz="2800" dirty="0" smtClean="0">
                <a:solidFill>
                  <a:prstClr val="black"/>
                </a:solidFill>
              </a:rPr>
              <a:t>רעשים מיותרים לא רלוונטיים</a:t>
            </a:r>
          </a:p>
          <a:p>
            <a:pPr>
              <a:buFont typeface="Courier New" pitchFamily="49" charset="0"/>
              <a:buChar char="o"/>
            </a:pPr>
            <a:r>
              <a:rPr lang="he-IL" sz="2800" dirty="0" err="1" smtClean="0">
                <a:solidFill>
                  <a:prstClr val="black"/>
                </a:solidFill>
              </a:rPr>
              <a:t>חזרתיות</a:t>
            </a:r>
            <a:endParaRPr lang="he-IL" sz="2800" dirty="0" smtClean="0">
              <a:solidFill>
                <a:prstClr val="black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he-IL" sz="2800" dirty="0" err="1" smtClean="0">
                <a:solidFill>
                  <a:prstClr val="black"/>
                </a:solidFill>
              </a:rPr>
              <a:t>מישלב</a:t>
            </a:r>
            <a:r>
              <a:rPr lang="he-IL" sz="2800" dirty="0" smtClean="0">
                <a:solidFill>
                  <a:prstClr val="black"/>
                </a:solidFill>
              </a:rPr>
              <a:t> שפה נמוך</a:t>
            </a:r>
            <a:endParaRPr lang="he-IL" sz="24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1080120" cy="11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335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מאפשר שימוש במיומנויות: </a:t>
            </a:r>
          </a:p>
          <a:p>
            <a:pPr lvl="1">
              <a:buNone/>
            </a:pPr>
            <a:r>
              <a:rPr lang="he-IL" sz="2700" b="1" dirty="0" smtClean="0">
                <a:solidFill>
                  <a:schemeClr val="accent1">
                    <a:lumMod val="75000"/>
                  </a:schemeClr>
                </a:solidFill>
              </a:rPr>
              <a:t>דיבור – כתיבה – הבנת הנקרא– הבנת הנשמע</a:t>
            </a:r>
          </a:p>
          <a:p>
            <a:r>
              <a:rPr lang="he-IL" dirty="0" smtClean="0"/>
              <a:t>דיאלוגים, שאלות ותשובות רלוונטיים ואותנטיים</a:t>
            </a:r>
          </a:p>
          <a:p>
            <a:r>
              <a:rPr lang="he-IL" dirty="0" smtClean="0"/>
              <a:t>טקסטים, סרטונים מעוררי עניין</a:t>
            </a:r>
          </a:p>
          <a:p>
            <a:r>
              <a:rPr lang="he-IL" dirty="0" smtClean="0"/>
              <a:t>תמונות </a:t>
            </a:r>
            <a:r>
              <a:rPr lang="he-IL" dirty="0" err="1" smtClean="0"/>
              <a:t>ואימוג'ים</a:t>
            </a:r>
            <a:r>
              <a:rPr lang="he-IL" dirty="0" smtClean="0"/>
              <a:t> מעוררי דיבוב</a:t>
            </a:r>
          </a:p>
          <a:p>
            <a:r>
              <a:rPr lang="he-IL" dirty="0" smtClean="0"/>
              <a:t>סיטואציות טבעיות למבעי דיבור </a:t>
            </a:r>
            <a:br>
              <a:rPr lang="he-IL" dirty="0" smtClean="0"/>
            </a:br>
            <a:r>
              <a:rPr lang="he-IL" dirty="0" smtClean="0"/>
              <a:t>(ברכות ואיחולים, תלונה, בקשה, התנצלות וכדו')</a:t>
            </a:r>
          </a:p>
          <a:p>
            <a:pPr algn="ctr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   כדאי לקבוע כללים כדי למקסם יעילות</a:t>
            </a:r>
            <a:endParaRPr lang="he-IL" dirty="0" smtClean="0"/>
          </a:p>
          <a:p>
            <a:pPr lvl="2">
              <a:buFont typeface="Wingdings" pitchFamily="2" charset="2"/>
              <a:buChar char="Ø"/>
            </a:pPr>
            <a:r>
              <a:rPr lang="he-IL" sz="2700" dirty="0" smtClean="0"/>
              <a:t>תקשורת רק בעברית</a:t>
            </a:r>
          </a:p>
          <a:p>
            <a:pPr lvl="2">
              <a:buFont typeface="Wingdings" pitchFamily="2" charset="2"/>
              <a:buChar char="Ø"/>
            </a:pPr>
            <a:r>
              <a:rPr lang="he-IL" sz="2700" dirty="0" smtClean="0"/>
              <a:t>לא להעתיק תרגומים מ- </a:t>
            </a:r>
            <a:r>
              <a:rPr lang="en-US" sz="2700" dirty="0" err="1" smtClean="0"/>
              <a:t>google</a:t>
            </a:r>
            <a:r>
              <a:rPr lang="en-US" sz="2700" dirty="0" smtClean="0"/>
              <a:t> translate</a:t>
            </a:r>
            <a:endParaRPr lang="he-IL" sz="2700" dirty="0" smtClean="0"/>
          </a:p>
          <a:p>
            <a:pPr lvl="2">
              <a:buFont typeface="Wingdings" pitchFamily="2" charset="2"/>
              <a:buChar char="Ø"/>
            </a:pPr>
            <a:r>
              <a:rPr lang="he-IL" sz="2700" dirty="0" smtClean="0"/>
              <a:t>לא לשלוח </a:t>
            </a:r>
            <a:r>
              <a:rPr lang="he-IL" sz="2700" dirty="0" err="1" smtClean="0"/>
              <a:t>אימוג'ים</a:t>
            </a:r>
            <a:r>
              <a:rPr lang="he-IL" sz="2700" dirty="0" smtClean="0"/>
              <a:t> או מדיה ללא טקסט.</a:t>
            </a:r>
          </a:p>
          <a:p>
            <a:pPr lvl="2">
              <a:buFont typeface="Wingdings" pitchFamily="2" charset="2"/>
              <a:buChar char="Ø"/>
            </a:pPr>
            <a:r>
              <a:rPr lang="he-IL" sz="2700" dirty="0" smtClean="0"/>
              <a:t>גבולות – זמנים, נושאים רלוונטיים</a:t>
            </a:r>
            <a:endParaRPr lang="he-IL" sz="27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יתרונות            ללימוד עברית</a:t>
            </a: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1080120" cy="11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16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he-IL" dirty="0" smtClean="0"/>
              <a:t>במחשב–</a:t>
            </a:r>
            <a:r>
              <a:rPr lang="he-IL" dirty="0"/>
              <a:t> </a:t>
            </a:r>
            <a:r>
              <a:rPr lang="en-US" dirty="0">
                <a:hlinkClick r:id="rId2"/>
              </a:rPr>
              <a:t>web.whatsapp.com</a:t>
            </a:r>
            <a:r>
              <a:rPr lang="en-US" dirty="0"/>
              <a:t> </a:t>
            </a:r>
            <a:endParaRPr lang="he-IL" dirty="0" smtClean="0"/>
          </a:p>
          <a:p>
            <a:r>
              <a:rPr lang="he-IL" dirty="0" smtClean="0"/>
              <a:t>בטלפון - תפריט </a:t>
            </a:r>
            <a:r>
              <a:rPr lang="he-IL" dirty="0"/>
              <a:t>האפשרויות – </a:t>
            </a:r>
            <a:r>
              <a:rPr lang="en-US" dirty="0"/>
              <a:t>WhatsApp </a:t>
            </a:r>
            <a:r>
              <a:rPr lang="en-US" dirty="0" smtClean="0"/>
              <a:t>Web </a:t>
            </a:r>
            <a:r>
              <a:rPr lang="he-IL" dirty="0" smtClean="0"/>
              <a:t>-&gt; סריקת הקוד </a:t>
            </a:r>
            <a:r>
              <a:rPr lang="he-IL" dirty="0"/>
              <a:t>(</a:t>
            </a:r>
            <a:r>
              <a:rPr lang="en-US" dirty="0" smtClean="0"/>
              <a:t>QR</a:t>
            </a:r>
            <a:r>
              <a:rPr lang="he-IL" dirty="0" smtClean="0"/>
              <a:t>) שבמחשב.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WhatsApp</a:t>
            </a:r>
            <a:r>
              <a:rPr lang="en-US" dirty="0"/>
              <a:t> Web</a:t>
            </a: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1080120" cy="11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99792" y="3212976"/>
            <a:ext cx="551016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5076056" y="6237312"/>
            <a:ext cx="2098576" cy="43691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spcBef>
                <a:spcPct val="0"/>
              </a:spcBef>
              <a:defRPr/>
            </a:pPr>
            <a:r>
              <a:rPr lang="he-IL" sz="2800" dirty="0" smtClean="0">
                <a:solidFill>
                  <a:srgbClr val="676A5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hlinkClick r:id="rId5"/>
              </a:rPr>
              <a:t>סרטון הסבר</a:t>
            </a:r>
            <a:endParaRPr lang="he-IL" sz="2800" dirty="0">
              <a:solidFill>
                <a:srgbClr val="676A55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2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he-IL" dirty="0" smtClean="0"/>
              <a:t>שימוש בתכני הקבוצה להוראה - מיקוד בעמדת המורה</a:t>
            </a:r>
          </a:p>
          <a:p>
            <a:pPr>
              <a:lnSpc>
                <a:spcPct val="200000"/>
              </a:lnSpc>
            </a:pPr>
            <a:r>
              <a:rPr lang="he-IL" dirty="0" smtClean="0"/>
              <a:t>למידה מתוך החומרים הרלוונטיים והאותנטיים של הקבוצה</a:t>
            </a:r>
          </a:p>
          <a:p>
            <a:pPr>
              <a:lnSpc>
                <a:spcPct val="200000"/>
              </a:lnSpc>
            </a:pPr>
            <a:r>
              <a:rPr lang="he-IL" dirty="0" smtClean="0"/>
              <a:t>מיידיות של שיתוף בתוכן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בסיום....לא לשכוח להתנתק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מוסיף לנו </a:t>
            </a:r>
            <a:r>
              <a:rPr lang="en-US" dirty="0" err="1" smtClean="0"/>
              <a:t>WhatsApp</a:t>
            </a:r>
            <a:r>
              <a:rPr lang="en-US" dirty="0" smtClean="0"/>
              <a:t> Web</a:t>
            </a:r>
            <a:r>
              <a:rPr lang="he-IL" dirty="0" smtClean="0"/>
              <a:t> 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402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he-IL" sz="4600" b="1" dirty="0" smtClean="0"/>
              <a:t>יצירת הקבוצה</a:t>
            </a:r>
          </a:p>
          <a:p>
            <a:endParaRPr lang="he-IL" dirty="0"/>
          </a:p>
          <a:p>
            <a:endParaRPr lang="he-IL" dirty="0" smtClean="0"/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נכנסים ל – </a:t>
            </a:r>
            <a:r>
              <a:rPr lang="en-US" dirty="0" err="1" smtClean="0"/>
              <a:t>whatsApp</a:t>
            </a:r>
            <a:r>
              <a:rPr lang="en-US" dirty="0" smtClean="0"/>
              <a:t> web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יוצרים קבוצה חדשה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מוסיפים משתמש קיים אחד לקבוצה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ממשיכים 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/>
              <a:t>נותנים שם ומאשרים</a:t>
            </a:r>
          </a:p>
          <a:p>
            <a:pPr marL="603504" lvl="2" indent="0">
              <a:lnSpc>
                <a:spcPct val="200000"/>
              </a:lnSpc>
              <a:buNone/>
            </a:pPr>
            <a:r>
              <a:rPr lang="he-IL" sz="2600" dirty="0" smtClean="0"/>
              <a:t>הקבוצה נוצרה.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 smtClean="0"/>
              <a:t>איך ליצור קבוצת               בעזרת ברקוד?   </a:t>
            </a: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1080120" cy="11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38" y="2708920"/>
            <a:ext cx="1440160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7254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86264"/>
            <a:ext cx="1712357" cy="12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1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b="1" dirty="0" smtClean="0"/>
              <a:t>הזמנת אנשים  </a:t>
            </a:r>
            <a:r>
              <a:rPr lang="he-IL" b="1" dirty="0"/>
              <a:t>לקבוצה: </a:t>
            </a:r>
          </a:p>
          <a:p>
            <a:endParaRPr lang="he-IL" b="1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r>
              <a:rPr lang="he-IL" dirty="0" smtClean="0"/>
              <a:t> </a:t>
            </a:r>
          </a:p>
          <a:p>
            <a:endParaRPr lang="he-IL" dirty="0"/>
          </a:p>
          <a:p>
            <a:r>
              <a:rPr lang="he-IL" dirty="0" smtClean="0"/>
              <a:t>  </a:t>
            </a:r>
          </a:p>
          <a:p>
            <a:endParaRPr lang="he-IL" dirty="0"/>
          </a:p>
          <a:p>
            <a:r>
              <a:rPr lang="he-IL" dirty="0" smtClean="0">
                <a:solidFill>
                  <a:srgbClr val="FF0000"/>
                </a:solidFill>
              </a:rPr>
              <a:t>הדבקת הקישור</a:t>
            </a:r>
            <a:r>
              <a:rPr lang="he-IL" dirty="0" smtClean="0"/>
              <a:t>. (באתר, מייל וכדו' או </a:t>
            </a:r>
            <a:r>
              <a:rPr lang="he-IL" b="1" u="sng" dirty="0" smtClean="0">
                <a:solidFill>
                  <a:schemeClr val="accent1"/>
                </a:solidFill>
              </a:rPr>
              <a:t>ליצור ברקוד</a:t>
            </a:r>
            <a:r>
              <a:rPr lang="he-IL" dirty="0" smtClean="0"/>
              <a:t>)   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 smtClean="0"/>
              <a:t>איך ליצור קבוצת               בעזרת ברקוד?   </a:t>
            </a: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1080120" cy="11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73" y="2276475"/>
            <a:ext cx="1800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0861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177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8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60" y="1232216"/>
            <a:ext cx="566015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372546" y="116632"/>
            <a:ext cx="8771454" cy="95833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</a:rPr>
              <a:t>        יצירת</a:t>
            </a:r>
            <a:r>
              <a:rPr kumimoji="0" lang="he-IL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</a:rPr>
              <a:t> ברקוד ב- </a:t>
            </a:r>
            <a:r>
              <a:rPr lang="en-US" sz="2400" dirty="0">
                <a:solidFill>
                  <a:sysClr val="windowText" lastClr="000000"/>
                </a:solidFill>
                <a:latin typeface="Calibri"/>
                <a:hlinkClick r:id="rId3"/>
              </a:rPr>
              <a:t>https://www.</a:t>
            </a:r>
            <a:r>
              <a:rPr lang="en-US" sz="3600" b="1" dirty="0">
                <a:solidFill>
                  <a:srgbClr val="F79646">
                    <a:lumMod val="75000"/>
                  </a:srgbClr>
                </a:solidFill>
                <a:latin typeface="Calibri"/>
                <a:hlinkClick r:id="rId3"/>
              </a:rPr>
              <a:t>classroomscreen</a:t>
            </a:r>
            <a:r>
              <a:rPr lang="en-US" sz="2400" dirty="0">
                <a:solidFill>
                  <a:sysClr val="windowText" lastClr="000000"/>
                </a:solidFill>
                <a:latin typeface="Calibri"/>
                <a:hlinkClick r:id="rId3"/>
              </a:rPr>
              <a:t>.com/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</a:rPr>
              <a:t> 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5480" y="6165304"/>
            <a:ext cx="1385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יצירת ברקוד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6" y="2636912"/>
            <a:ext cx="23907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חץ למעלה 8"/>
          <p:cNvSpPr/>
          <p:nvPr/>
        </p:nvSpPr>
        <p:spPr>
          <a:xfrm>
            <a:off x="5846550" y="5771406"/>
            <a:ext cx="158013" cy="3938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למטה 9"/>
          <p:cNvSpPr/>
          <p:nvPr/>
        </p:nvSpPr>
        <p:spPr>
          <a:xfrm>
            <a:off x="1456978" y="2420888"/>
            <a:ext cx="16098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59702" y="1556792"/>
            <a:ext cx="244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הדבקת </a:t>
            </a:r>
            <a:r>
              <a:rPr lang="he-IL" dirty="0" smtClean="0">
                <a:solidFill>
                  <a:srgbClr val="FF0000"/>
                </a:solidFill>
              </a:rPr>
              <a:t>הקישור </a:t>
            </a:r>
            <a:r>
              <a:rPr lang="he-IL" dirty="0" smtClean="0"/>
              <a:t>של קבוצת ה- </a:t>
            </a:r>
            <a:r>
              <a:rPr lang="en-US" dirty="0" err="1"/>
              <a:t>whatsApp</a:t>
            </a:r>
            <a:endParaRPr lang="en-US" dirty="0"/>
          </a:p>
          <a:p>
            <a:r>
              <a:rPr lang="en-US" dirty="0" smtClean="0"/>
              <a:t> </a:t>
            </a:r>
            <a:r>
              <a:rPr lang="he-IL" dirty="0" smtClean="0"/>
              <a:t>ו - </a:t>
            </a:r>
            <a:r>
              <a:rPr lang="en-US" dirty="0" smtClean="0"/>
              <a:t>enter</a:t>
            </a:r>
            <a:endParaRPr lang="he-IL" dirty="0"/>
          </a:p>
        </p:txBody>
      </p:sp>
      <p:sp>
        <p:nvSpPr>
          <p:cNvPr id="12" name="אליפסה 11"/>
          <p:cNvSpPr/>
          <p:nvPr/>
        </p:nvSpPr>
        <p:spPr>
          <a:xfrm>
            <a:off x="6595612" y="6165304"/>
            <a:ext cx="432048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1351909" y="1074966"/>
            <a:ext cx="432048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r>
              <a:rPr lang="he-IL" dirty="0" smtClean="0"/>
              <a:t>יש להוריד אפליקציה של קורא </a:t>
            </a:r>
            <a:r>
              <a:rPr lang="he-IL" dirty="0" smtClean="0"/>
              <a:t>ברקוד – </a:t>
            </a:r>
            <a:r>
              <a:rPr lang="en-US" dirty="0" smtClean="0"/>
              <a:t>QR CODE</a:t>
            </a:r>
            <a:r>
              <a:rPr lang="he-IL" dirty="0" smtClean="0"/>
              <a:t> </a:t>
            </a:r>
            <a:r>
              <a:rPr lang="he-IL" dirty="0" smtClean="0"/>
              <a:t>לטלפון</a:t>
            </a:r>
          </a:p>
          <a:p>
            <a:endParaRPr lang="he-IL" dirty="0" smtClean="0"/>
          </a:p>
          <a:p>
            <a:r>
              <a:rPr lang="he-IL" dirty="0" smtClean="0"/>
              <a:t>יש לקרוא את הברקוד בעזרת האפליקציה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קריאת הברקוד על ידי התלמידים</a:t>
            </a:r>
            <a:br>
              <a:rPr lang="he-IL" dirty="0" smtClean="0"/>
            </a:br>
            <a:r>
              <a:rPr lang="he-IL" dirty="0" smtClean="0"/>
              <a:t>= ההתחברות לקבוצת ה- </a:t>
            </a:r>
            <a:r>
              <a:rPr lang="en-US" dirty="0" err="1" smtClean="0"/>
              <a:t>whatsApp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 b="28598"/>
          <a:stretch/>
        </p:blipFill>
        <p:spPr bwMode="auto">
          <a:xfrm>
            <a:off x="3707904" y="3861048"/>
            <a:ext cx="2389187" cy="22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235</Words>
  <Application>Microsoft Office PowerPoint</Application>
  <PresentationFormat>‫הצגה על המסך (4:3)</PresentationFormat>
  <Paragraphs>79</Paragraphs>
  <Slides>10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רחבה</vt:lpstr>
      <vt:lpstr>הדרכה אולפן עכו</vt:lpstr>
      <vt:lpstr>קבוצת ווטסאפ בשירות ההוראה </vt:lpstr>
      <vt:lpstr>יתרונות            ללימוד עברית</vt:lpstr>
      <vt:lpstr>WhatsApp Web</vt:lpstr>
      <vt:lpstr>מה מוסיף לנו WhatsApp Web ?</vt:lpstr>
      <vt:lpstr>איך ליצור קבוצת               בעזרת ברקוד?   </vt:lpstr>
      <vt:lpstr>איך ליצור קבוצת               בעזרת ברקוד?   </vt:lpstr>
      <vt:lpstr>מצגת של PowerPoint</vt:lpstr>
      <vt:lpstr>קריאת הברקוד על ידי התלמידים = ההתחברות לקבוצת ה- whatsApp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אורנה דורי</dc:creator>
  <cp:lastModifiedBy>אורנה דורי</cp:lastModifiedBy>
  <cp:revision>11</cp:revision>
  <cp:lastPrinted>2019-02-26T08:18:50Z</cp:lastPrinted>
  <dcterms:created xsi:type="dcterms:W3CDTF">2019-02-24T11:15:09Z</dcterms:created>
  <dcterms:modified xsi:type="dcterms:W3CDTF">2019-02-26T08:23:07Z</dcterms:modified>
</cp:coreProperties>
</file>