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80" d="100"/>
          <a:sy n="80" d="100"/>
        </p:scale>
        <p:origin x="750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210E204-50F4-4668-9F85-60574B221358}" type="datetimeFigureOut">
              <a:rPr lang="he-IL" smtClean="0"/>
              <a:t>ו'/תשרי/תשע"ד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84898D9-8961-462D-84A6-F7FCF9F5944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8830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12.shenkar.ac.il/course/view.php?id=33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u="sng" dirty="0" smtClean="0"/>
              <a:t>למורה</a:t>
            </a:r>
            <a:r>
              <a:rPr lang="he-IL" u="none" dirty="0" smtClean="0"/>
              <a:t>: פירוש הפסוק – מאמר החכם בשבח מידות טובות ומעשים טובים, המקנים לאדם כבוד יותר מהידור חיצוני. כלומר, </a:t>
            </a:r>
            <a:r>
              <a:rPr lang="he-IL" dirty="0" smtClean="0"/>
              <a:t>עדיף שאדם יהיה לו שם טוב מאשר רכוש, נכסים </a:t>
            </a:r>
            <a:r>
              <a:rPr lang="he-IL" dirty="0" err="1" smtClean="0"/>
              <a:t>וכו</a:t>
            </a:r>
            <a:r>
              <a:rPr lang="he-IL" dirty="0" smtClean="0"/>
              <a:t>'. השמן מסמל את הרכוש, הנכסים החומריים.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898D9-8961-462D-84A6-F7FCF9F5944B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2366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למורה: הסבר על השיר נמצא בכתובת - </a:t>
            </a:r>
            <a:r>
              <a:rPr lang="en-US" smtClean="0">
                <a:hlinkClick r:id="rId3"/>
              </a:rPr>
              <a:t>http://k12.shenkar.ac.il/course/view.php?id=338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898D9-8961-462D-84A6-F7FCF9F5944B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1241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מלבן מעוגל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0" name="כותרת משנה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מלבן מעוגל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מעוגל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מעוגל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מלבן עם פינה יחידה מעוגלת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 smtClean="0"/>
              <a:t>לחץ על הסמל כדי להוסיף תמונה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מלבן מעוגל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מציין מיקום של כותרת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2D99FB1-4DE0-4C75-94FE-40E2A85913E1}" type="datetimeFigureOut">
              <a:rPr lang="he-IL" smtClean="0"/>
              <a:pPr/>
              <a:t>ו'/תשרי/תשע"ד</a:t>
            </a:fld>
            <a:endParaRPr lang="he-IL"/>
          </a:p>
        </p:txBody>
      </p:sp>
      <p:sp>
        <p:nvSpPr>
          <p:cNvPr id="18" name="מציין מיקום של כותרת תחתונה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51490CE-FC27-4B14-9245-4247A85FFA8A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0RQTgw63O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822976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השם הפרטי</a:t>
            </a:r>
            <a:endParaRPr lang="he-IL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5357826"/>
            <a:ext cx="24288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הכינה: אתי </a:t>
            </a:r>
            <a:r>
              <a:rPr lang="he-IL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מלכא</a:t>
            </a:r>
            <a:endParaRPr lang="he-IL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3717032"/>
            <a:ext cx="49685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 smtClean="0">
                <a:solidFill>
                  <a:schemeClr val="accent3">
                    <a:lumMod val="75000"/>
                  </a:schemeClr>
                </a:solidFill>
                <a:latin typeface="Guttman Mantova" pitchFamily="2" charset="-79"/>
                <a:cs typeface="Guttman Mantova" pitchFamily="2" charset="-79"/>
              </a:rPr>
              <a:t>*"טוֹב שֵם מִשֶּמֶן טוֹב..."   </a:t>
            </a:r>
            <a:r>
              <a:rPr lang="he-IL" sz="1400" b="1" dirty="0" smtClean="0">
                <a:latin typeface="Guttman Mantova" pitchFamily="2" charset="-79"/>
                <a:cs typeface="Guttman Mantova" pitchFamily="2" charset="-79"/>
              </a:rPr>
              <a:t>(קהלת, ז', א')</a:t>
            </a:r>
            <a:endParaRPr lang="he-IL" b="1" dirty="0">
              <a:latin typeface="Guttman Mantova" pitchFamily="2" charset="-79"/>
              <a:cs typeface="Guttman Mantova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2976" y="500042"/>
            <a:ext cx="657229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איזה שם לתת לתינוקת?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32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he-I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428736"/>
            <a:ext cx="8143932" cy="68326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למירי וליוסי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אביבי נולדה בּת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. הם רוצים לתת לה שם עברי מודרני,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כּמו: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אלמוג, שקד, אור או טל. </a:t>
            </a:r>
          </a:p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סבּא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וסבתא של מירי הם אנשים דתיים. </a:t>
            </a:r>
          </a:p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הם מבקשים לתת לתינוקת שם </a:t>
            </a:r>
            <a:r>
              <a:rPr lang="he-IL" sz="2300" dirty="0" err="1" smtClean="0">
                <a:latin typeface="Arial" pitchFamily="34" charset="0"/>
                <a:cs typeface="Arial" pitchFamily="34" charset="0"/>
              </a:rPr>
              <a:t>תנ"כי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או שם מתוך המסורת היהודית.</a:t>
            </a:r>
          </a:p>
          <a:p>
            <a:r>
              <a:rPr lang="he-IL" sz="2300" dirty="0" err="1" smtClean="0">
                <a:latin typeface="Arial" pitchFamily="34" charset="0"/>
                <a:cs typeface="Arial" pitchFamily="34" charset="0"/>
              </a:rPr>
              <a:t>אמא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 של מירי </a:t>
            </a:r>
            <a:r>
              <a:rPr lang="he-IL" sz="2300" b="1" dirty="0" smtClean="0">
                <a:latin typeface="Arial" pitchFamily="34" charset="0"/>
                <a:cs typeface="Arial" pitchFamily="34" charset="0"/>
              </a:rPr>
              <a:t>מציעה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 למצוא שם תנ"כי שיש לו </a:t>
            </a:r>
            <a:r>
              <a:rPr lang="he-IL" sz="2300" b="1" dirty="0" smtClean="0">
                <a:latin typeface="Arial" pitchFamily="34" charset="0"/>
                <a:cs typeface="Arial" pitchFamily="34" charset="0"/>
              </a:rPr>
              <a:t>צליל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 מודרני,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כּמו: תָמָר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מִיכָל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יָעֵל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או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מֵירָב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סבּא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של יוסי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כּועס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על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הזוּג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הצעיר.</a:t>
            </a:r>
          </a:p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הוא </a:t>
            </a:r>
            <a:r>
              <a:rPr lang="he-IL" sz="2300" b="1" dirty="0" smtClean="0">
                <a:latin typeface="Arial" pitchFamily="34" charset="0"/>
                <a:cs typeface="Arial" pitchFamily="34" charset="0"/>
              </a:rPr>
              <a:t>איבּד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את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כּל בּני משפּחתו בּ</a:t>
            </a:r>
            <a:r>
              <a:rPr lang="he-IL" sz="2300" b="1" dirty="0" smtClean="0">
                <a:latin typeface="Arial" pitchFamily="34" charset="0"/>
                <a:cs typeface="Arial" pitchFamily="34" charset="0"/>
              </a:rPr>
              <a:t>שואה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. </a:t>
            </a:r>
            <a:endParaRPr lang="he-IL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מאז לא נולדוּ לו בּנות או נכדות.</a:t>
            </a:r>
            <a:endParaRPr lang="he-IL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לכן הוא מבקש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שיקראוּ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לתינוקת על שם אימו,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שׂרה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, או על שם אחת מאחיותיו: לאה, רבקה או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ציפּורה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he-IL" sz="2300" dirty="0" smtClean="0">
                <a:latin typeface="Arial" pitchFamily="34" charset="0"/>
                <a:cs typeface="Arial" pitchFamily="34" charset="0"/>
              </a:rPr>
              <a:t>הזוג הצעיר לא 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מסכּים</a:t>
            </a:r>
            <a:r>
              <a:rPr lang="he-IL" sz="2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he-IL" sz="2400" dirty="0" smtClean="0">
              <a:latin typeface="Arial" pitchFamily="34" charset="0"/>
              <a:cs typeface="Arial" pitchFamily="34" charset="0"/>
            </a:endParaRPr>
          </a:p>
          <a:p>
            <a:endParaRPr lang="he-IL" sz="2400" dirty="0" smtClean="0">
              <a:latin typeface="Arial" pitchFamily="34" charset="0"/>
              <a:cs typeface="Arial" pitchFamily="34" charset="0"/>
            </a:endParaRPr>
          </a:p>
          <a:p>
            <a:endParaRPr lang="he-IL" sz="2400" dirty="0" smtClean="0">
              <a:latin typeface="Arial" pitchFamily="34" charset="0"/>
              <a:cs typeface="Arial" pitchFamily="34" charset="0"/>
            </a:endParaRPr>
          </a:p>
          <a:p>
            <a:endParaRPr lang="he-IL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David" pitchFamily="34" charset="-79"/>
              <a:cs typeface="David" pitchFamily="34" charset="-79"/>
            </a:endParaRP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e-IL" sz="2500" dirty="0" smtClean="0">
                <a:latin typeface="Arial" pitchFamily="34" charset="0"/>
                <a:cs typeface="Arial" pitchFamily="34" charset="0"/>
              </a:rPr>
              <a:t>הם לא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מבינים,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איך אפשר לתת היום לילדה קטנה שם לא </a:t>
            </a:r>
            <a:r>
              <a:rPr lang="he-IL" sz="2500" b="1" dirty="0" smtClean="0">
                <a:latin typeface="Arial" pitchFamily="34" charset="0"/>
                <a:cs typeface="Arial" pitchFamily="34" charset="0"/>
              </a:rPr>
              <a:t>אופנתי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endParaRPr lang="he-IL" sz="2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e-IL" sz="2500" dirty="0" smtClean="0">
                <a:latin typeface="Arial" pitchFamily="34" charset="0"/>
                <a:cs typeface="Arial" pitchFamily="34" charset="0"/>
              </a:rPr>
              <a:t>אבּא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של יוסי מנסה להגיע ל</a:t>
            </a:r>
            <a:r>
              <a:rPr lang="he-IL" sz="2500" b="1" dirty="0" smtClean="0">
                <a:latin typeface="Arial" pitchFamily="34" charset="0"/>
                <a:cs typeface="Arial" pitchFamily="34" charset="0"/>
              </a:rPr>
              <a:t>פשרה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he-IL" sz="2500" dirty="0" smtClean="0">
                <a:latin typeface="Arial" pitchFamily="34" charset="0"/>
                <a:cs typeface="Arial" pitchFamily="34" charset="0"/>
              </a:rPr>
              <a:t>הוא אומר שאפשר </a:t>
            </a:r>
            <a:r>
              <a:rPr lang="he-IL" sz="2500" b="1" dirty="0" smtClean="0">
                <a:latin typeface="Arial" pitchFamily="34" charset="0"/>
                <a:cs typeface="Arial" pitchFamily="34" charset="0"/>
              </a:rPr>
              <a:t>להפוך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2500" b="1" dirty="0" smtClean="0">
                <a:latin typeface="Arial" pitchFamily="34" charset="0"/>
                <a:cs typeface="Arial" pitchFamily="34" charset="0"/>
              </a:rPr>
              <a:t>את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כּל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השמות הישנים </a:t>
            </a:r>
            <a:r>
              <a:rPr lang="he-IL" sz="2500" b="1" dirty="0" smtClean="0">
                <a:latin typeface="Arial" pitchFamily="34" charset="0"/>
                <a:cs typeface="Arial" pitchFamily="34" charset="0"/>
              </a:rPr>
              <a:t>ל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שמות מודרניים,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כּמו: שׂרית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וליאת, או לתת </a:t>
            </a:r>
            <a:r>
              <a:rPr lang="he-IL" sz="2500" b="1" dirty="0" smtClean="0">
                <a:latin typeface="Arial" pitchFamily="34" charset="0"/>
                <a:cs typeface="Arial" pitchFamily="34" charset="0"/>
              </a:rPr>
              <a:t>שם </a:t>
            </a:r>
            <a:r>
              <a:rPr lang="he-IL" sz="2500" b="1" dirty="0" smtClean="0">
                <a:latin typeface="Arial" pitchFamily="34" charset="0"/>
                <a:cs typeface="Arial" pitchFamily="34" charset="0"/>
              </a:rPr>
              <a:t>חיבּה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כּמו: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ריקי או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ציפּי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e-IL" sz="2500" dirty="0" err="1" smtClean="0">
                <a:latin typeface="Arial" pitchFamily="34" charset="0"/>
                <a:cs typeface="Arial" pitchFamily="34" charset="0"/>
              </a:rPr>
              <a:t>אמא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 של יוסי מציעה לתת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לילדה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שני שמות. </a:t>
            </a:r>
          </a:p>
          <a:p>
            <a:pPr>
              <a:buNone/>
            </a:pPr>
            <a:r>
              <a:rPr lang="he-IL" sz="2500" dirty="0" smtClean="0">
                <a:latin typeface="Arial" pitchFamily="34" charset="0"/>
                <a:cs typeface="Arial" pitchFamily="34" charset="0"/>
              </a:rPr>
              <a:t>הזוּג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הצעיר לא יודע מה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לעשׂות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he-IL" sz="2500" dirty="0" smtClean="0">
                <a:latin typeface="Arial" pitchFamily="34" charset="0"/>
                <a:cs typeface="Arial" pitchFamily="34" charset="0"/>
              </a:rPr>
              <a:t>הם רוצים לבחור לילדה שם לפי רצונם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וּלפי 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טעמם ולא מעוניינים לריב עם המשפחה</a:t>
            </a:r>
            <a:r>
              <a:rPr lang="he-IL" sz="25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buNone/>
            </a:pPr>
            <a:r>
              <a:rPr lang="he-IL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1700" b="1" dirty="0" smtClean="0">
                <a:latin typeface="Arial" pitchFamily="34" charset="0"/>
                <a:cs typeface="Arial" pitchFamily="34" charset="0"/>
              </a:rPr>
              <a:t>(מרים </a:t>
            </a:r>
            <a:r>
              <a:rPr lang="he-IL" sz="1700" b="1" dirty="0" err="1" smtClean="0">
                <a:latin typeface="Arial" pitchFamily="34" charset="0"/>
                <a:cs typeface="Arial" pitchFamily="34" charset="0"/>
              </a:rPr>
              <a:t>רוזנר</a:t>
            </a:r>
            <a:r>
              <a:rPr lang="he-IL" sz="1700" b="1" dirty="0" smtClean="0">
                <a:latin typeface="Arial" pitchFamily="34" charset="0"/>
                <a:cs typeface="Arial" pitchFamily="34" charset="0"/>
              </a:rPr>
              <a:t>, "עברית בעלייה", ב')</a:t>
            </a:r>
            <a:endParaRPr lang="he-IL" sz="17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e-IL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e-IL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e-IL" sz="2600" dirty="0" smtClean="0">
                <a:latin typeface="Arial" pitchFamily="34" charset="0"/>
                <a:cs typeface="Arial" pitchFamily="34" charset="0"/>
              </a:rPr>
              <a:t>מה אתם מציעים להם לעשות?</a:t>
            </a:r>
          </a:p>
          <a:p>
            <a:pPr>
              <a:buNone/>
            </a:pP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השתמשו ב: אני מציע ש..., כדאי ש..., טוב ש.., רצוי ש.. </a:t>
            </a:r>
          </a:p>
          <a:p>
            <a:pPr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e-IL" sz="2400" b="1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5357826"/>
            <a:ext cx="70009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857232"/>
            <a:ext cx="821537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מירי ויוסי מעדיפים שם מודרני </a:t>
            </a:r>
            <a:r>
              <a:rPr lang="he-IL" sz="20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ואילו</a:t>
            </a:r>
            <a:r>
              <a:rPr lang="he-IL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סבא וסבתא של מירי מעדיפים שם תנ"כי.</a:t>
            </a:r>
            <a:endParaRPr lang="he-IL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86380" y="1861315"/>
            <a:ext cx="3357586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קלוד עלה לארץ מצרפת,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דוד אוהב לשמוע מוסיקה קלאסית,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אני רוצה להיות רקדנית,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יוסי אוהב לנסוע לים,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מחירי הדלק עלו, 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861315"/>
            <a:ext cx="3571900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ההורים שלי רוצים שאהיה פסנתרנית.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מחירי החשמל ירדו. 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אוריאל אוהב לשחות בבריכה. 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סטיב עלה לארץ מאנגליה.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יהונתן שומע כל היום מוסיקת פופ.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0562" y="2643182"/>
            <a:ext cx="7858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ואילו</a:t>
            </a:r>
            <a:endParaRPr lang="he-IL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" name="מחבר חץ ישר 8"/>
          <p:cNvCxnSpPr/>
          <p:nvPr/>
        </p:nvCxnSpPr>
        <p:spPr>
          <a:xfrm rot="5400000">
            <a:off x="4107653" y="2750339"/>
            <a:ext cx="1643074" cy="1428760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>
          <a:xfrm rot="10800000">
            <a:off x="4214810" y="2143116"/>
            <a:ext cx="2286016" cy="1071570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/>
          <p:nvPr/>
        </p:nvCxnSpPr>
        <p:spPr>
          <a:xfrm rot="10800000">
            <a:off x="4143372" y="3214686"/>
            <a:ext cx="2643206" cy="571504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rot="10800000">
            <a:off x="4214810" y="2643182"/>
            <a:ext cx="2928958" cy="1714512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 rot="10800000" flipV="1">
            <a:off x="4214810" y="2143116"/>
            <a:ext cx="2286016" cy="1571636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1285860"/>
            <a:ext cx="67151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קוראים לי </a:t>
            </a:r>
            <a:r>
              <a:rPr lang="he-IL" dirty="0" err="1" smtClean="0">
                <a:latin typeface="Arial" pitchFamily="34" charset="0"/>
                <a:cs typeface="Arial" pitchFamily="34" charset="0"/>
              </a:rPr>
              <a:t>סיון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כי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נולדתי בחג השבועות, שחל בחודש </a:t>
            </a:r>
            <a:r>
              <a:rPr lang="he-IL" dirty="0" err="1" smtClean="0">
                <a:latin typeface="Arial" pitchFamily="34" charset="0"/>
                <a:cs typeface="Arial" pitchFamily="34" charset="0"/>
              </a:rPr>
              <a:t>סיון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1857364"/>
            <a:ext cx="67151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קוראים לי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יוסי, </a:t>
            </a:r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על שם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הסבא שלי.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2428868"/>
            <a:ext cx="67151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קוראים לי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סיגלית, </a:t>
            </a:r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מאחר ש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השם מצא-חן-בעיני ההורים שלי.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3000372"/>
            <a:ext cx="67151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שמי</a:t>
            </a:r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סול. </a:t>
            </a:r>
            <a:r>
              <a:rPr lang="he-IL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משמעות השם שלי </a:t>
            </a:r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בספרדית היא שמש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08" y="571480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solidFill>
                  <a:schemeClr val="accent1">
                    <a:lumMod val="50000"/>
                  </a:schemeClr>
                </a:solidFill>
              </a:rPr>
              <a:t>דברו על משמעות שִמְכֶם לפי התבניות הבאות:</a:t>
            </a:r>
            <a:endParaRPr lang="he-I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אתי\AppData\Local\Microsoft\Windows\Temporary Internet Files\Content.IE5\5B8HGVPV\MC90043688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43116"/>
            <a:ext cx="1714500" cy="1714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 descr="C:\Users\אתי\AppData\Local\Microsoft\Windows\Temporary Internet Files\Content.IE5\KYAH2XBU\MC900440405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3929066"/>
            <a:ext cx="1300162" cy="1300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2132856"/>
            <a:ext cx="6766185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latin typeface="Arial" pitchFamily="34" charset="0"/>
                <a:cs typeface="Arial" pitchFamily="34" charset="0"/>
              </a:rPr>
              <a:t>"לְכָל 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אִישׁ יֵשׁ שֵׁם שֶׁנָּתַן לוֹ </a:t>
            </a:r>
            <a:r>
              <a:rPr lang="he-IL" sz="2000" dirty="0" err="1" smtClean="0">
                <a:latin typeface="Arial" pitchFamily="34" charset="0"/>
                <a:cs typeface="Arial" pitchFamily="34" charset="0"/>
              </a:rPr>
              <a:t>אֱלהִים</a:t>
            </a:r>
            <a:r>
              <a:rPr lang="he-IL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וְנָתְנוּ לוֹ אָבִיו וְאִמּוֹ,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שֶׁנָּתְנוּ לוֹ קוֹמָתוֹ וְאֹפֶן חִיוּכוֹ וְנָתַן לוֹ הָאָרִיג,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שֶׁנָתְנוּ לוֹ הֶהָרִים וְנָתְנוּ לוֹ כְּתָלָיו,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שֶׁנָתְנוּ לו הַמַּזָּלוֹת וְנָתְנוּ לוֹ שְׁכֵנָיו,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שֶׁנָתְנוּ לוֹ חֲטָאָיו וְנָתְנָה לוֹ כְּמִיהָתוֹ,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שֶׁנָתְנוּ לו שׂונְאָיו וְנָתְנָה לוֹ אַהֲבָתוֹ,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שֶׁנָתְנוּ לוֹ חַגָּיו וְנָתְנָה לוֹ מְלַאכְתוֹ,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שֶׁנָתְנוּ לוֹ תְּקוּפוֹת הַשָּׁנָה וְנָתַן לוֹ </a:t>
            </a:r>
            <a:r>
              <a:rPr lang="he-IL" sz="2000" dirty="0" err="1">
                <a:latin typeface="Arial" pitchFamily="34" charset="0"/>
                <a:cs typeface="Arial" pitchFamily="34" charset="0"/>
              </a:rPr>
              <a:t>עִוְרוֹנו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ֹ,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he-IL" sz="2000" dirty="0">
                <a:latin typeface="Arial" pitchFamily="34" charset="0"/>
                <a:cs typeface="Arial" pitchFamily="34" charset="0"/>
              </a:rPr>
              <a:t>לְכָל אִישׁ יֵשׁ שֵׁם שֶׁנָּתַן לוֹ הַיָּם </a:t>
            </a:r>
            <a:r>
              <a:rPr lang="he-IL" sz="2000" dirty="0" smtClean="0">
                <a:latin typeface="Arial" pitchFamily="34" charset="0"/>
                <a:cs typeface="Arial" pitchFamily="34" charset="0"/>
              </a:rPr>
              <a:t>וְנָתַן 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לוֹ </a:t>
            </a:r>
            <a:r>
              <a:rPr lang="he-IL" sz="2000" dirty="0" smtClean="0">
                <a:latin typeface="Arial" pitchFamily="34" charset="0"/>
                <a:cs typeface="Arial" pitchFamily="34" charset="0"/>
              </a:rPr>
              <a:t>מוֹתוֹ"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1833129" y="980728"/>
            <a:ext cx="504312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לכל איש יש </a:t>
            </a:r>
            <a:r>
              <a:rPr lang="he-IL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שם / </a:t>
            </a:r>
            <a:r>
              <a:rPr lang="he-IL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זלדה</a:t>
            </a:r>
            <a:endParaRPr lang="he-IL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5949280"/>
            <a:ext cx="49685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השיר:</a:t>
            </a:r>
            <a:r>
              <a:rPr lang="he-IL" dirty="0" smtClean="0"/>
              <a:t> </a:t>
            </a:r>
            <a:r>
              <a:rPr lang="en-US" sz="1400" dirty="0">
                <a:latin typeface="Comic Sans MS" pitchFamily="66" charset="0"/>
                <a:hlinkClick r:id="rId3"/>
              </a:rPr>
              <a:t>http://www.youtube.com/watch?v=0RQTgw63Ots</a:t>
            </a:r>
            <a:endParaRPr lang="he-IL" sz="1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3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אתי\AppData\Local\Microsoft\Windows\Temporary Internet Files\Content.IE5\GDC8ZABN\MC900445073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1464447" y="-750123"/>
            <a:ext cx="6215106" cy="8429684"/>
          </a:xfrm>
          <a:prstGeom prst="rect">
            <a:avLst/>
          </a:prstGeom>
          <a:noFill/>
        </p:spPr>
      </p:pic>
      <p:sp>
        <p:nvSpPr>
          <p:cNvPr id="8" name="מלבן 7"/>
          <p:cNvSpPr/>
          <p:nvPr/>
        </p:nvSpPr>
        <p:spPr>
          <a:xfrm>
            <a:off x="1500166" y="1772816"/>
            <a:ext cx="535783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"אַתָה מוֹצֵא שְלוֹשָה שֵמוֹת נִקרְאו לוֹ לָאָדָם: </a:t>
            </a:r>
            <a:b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אֶחָד - מַה שֶקוֹרְאִים לוֹ אָבִיו וְאִמּוֹ </a:t>
            </a:r>
            <a:b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וְאֶחָד מַה שֶקוֹרְאִים לוֹ בְּנֵי הָאָדָם </a:t>
            </a:r>
            <a:b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וְאֶחָד מַה שֶקוֹנֶה הוּא לְעַצְמוֹ.</a:t>
            </a:r>
          </a:p>
          <a:p>
            <a:endParaRPr lang="he-IL" sz="24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טוֹב מִכּוּלָן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מַה </a:t>
            </a:r>
            <a:r>
              <a:rPr lang="he-IL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שֶקוֹנֶה הוּא </a:t>
            </a:r>
            <a:r>
              <a:rPr lang="he-IL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לְעַצְמוֹ". </a:t>
            </a:r>
          </a:p>
          <a:p>
            <a:pPr algn="l"/>
            <a:r>
              <a:rPr lang="he-IL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e-IL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(מתוך מדרש </a:t>
            </a:r>
            <a:r>
              <a:rPr lang="he-IL" sz="16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תנחומא</a:t>
            </a:r>
            <a:r>
              <a:rPr lang="he-IL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פרשת ויקהל א') </a:t>
            </a:r>
            <a:endParaRPr lang="he-IL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יבט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היבט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יבט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460</Words>
  <Application>Microsoft Office PowerPoint</Application>
  <PresentationFormat>‫הצגה על המסך (4:3)</PresentationFormat>
  <Paragraphs>66</Paragraphs>
  <Slides>7</Slides>
  <Notes>2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היבט</vt:lpstr>
      <vt:lpstr>השם הפרטי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אתי</dc:creator>
  <cp:lastModifiedBy>אתי מלכא</cp:lastModifiedBy>
  <cp:revision>38</cp:revision>
  <dcterms:created xsi:type="dcterms:W3CDTF">2013-08-15T11:15:42Z</dcterms:created>
  <dcterms:modified xsi:type="dcterms:W3CDTF">2013-09-10T09:29:16Z</dcterms:modified>
</cp:coreProperties>
</file>