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2" r:id="rId6"/>
    <p:sldId id="263" r:id="rId7"/>
    <p:sldId id="259" r:id="rId8"/>
    <p:sldId id="260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76" autoAdjust="0"/>
  </p:normalViewPr>
  <p:slideViewPr>
    <p:cSldViewPr>
      <p:cViewPr>
        <p:scale>
          <a:sx n="110" d="100"/>
          <a:sy n="110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054FEF5-BD08-4570-B68C-7A221E8093B1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A9E5766-83F1-45C1-BFEB-D809CA1C287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4000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15363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341AA0-6F92-47F9-9E08-4C9A363B2B87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F6946-78E9-4313-8885-4BAB984A9825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293C0-6EB1-4818-AAD5-85FA4C2716D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18B8B-DE6C-4DF6-9A08-E0FEF7BA75E6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95A75-1D76-40FC-B834-7BD63237A65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6C20-6CE0-47E7-A7C4-3D9B82027810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A4DAA-324F-4123-B2A6-451038245E5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CF4A7-609A-41C3-93E6-847B6F21B13A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739E9-71D1-4C6A-8A76-0684A5CB194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42304-62F9-4E02-BAD6-E7E75C0F9962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352BF-5F3F-4EA0-AB1E-5D99A790C56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946AE-3AB9-4A42-A814-B9304967AEFC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6788-3EEF-4D3C-B12C-33095582C0D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1EA91-C6F1-459C-8293-9C9DF0E47BC0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0342D-CB0A-4203-A85A-4FA888DE79C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59400-3452-4F09-AA3D-BF5B14A2F82E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59D6-9FD3-43B3-8B1C-2B2D5BBA7F6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2A00-3A52-4BAA-B905-9B9342EF6DD0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FCD71-9944-4555-A559-783B800FC69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BC3BE-17E2-48AC-A532-19722DEA75CB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E2AF-460D-4CB2-90D3-B3B8074F60F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038DC-328C-4CD7-ADEB-94ADFEACEB13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3E8D0-0C13-45D1-A9F4-7CBF68E8208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B8FA04-A759-4CE6-8DA1-29A53F711F09}" type="datetimeFigureOut">
              <a:rPr lang="he-IL"/>
              <a:pPr>
                <a:defRPr/>
              </a:pPr>
              <a:t>כ"ד אדר תשע"ב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CA2157-F218-4B15-9A76-0C075B1CB9B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charset="0"/>
        </a:defRPr>
      </a:lvl9pPr>
    </p:titleStyle>
    <p:bodyStyle>
      <a:lvl1pPr marL="273050" indent="-273050" algn="r" rtl="1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www.youtube.com/v/Km3JWG2LgRY?version=3&amp;hl=iw_IL" TargetMode="Externa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42925" y="1347788"/>
            <a:ext cx="7851648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e-IL" dirty="0" smtClean="0"/>
              <a:t>ירושלים</a:t>
            </a:r>
            <a:endParaRPr lang="he-IL" dirty="0"/>
          </a:p>
        </p:txBody>
      </p:sp>
      <p:sp>
        <p:nvSpPr>
          <p:cNvPr id="14338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he-IL" smtClean="0"/>
              <a:t>עורכת יעל מידן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Km3JWG2LgRY?version=3&amp;hl=iw_IL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75656" y="1844824"/>
            <a:ext cx="6624736" cy="4481648"/>
          </a:xfrm>
          <a:prstGeom prst="rect">
            <a:avLst/>
          </a:prstGeom>
        </p:spPr>
      </p:pic>
      <p:sp>
        <p:nvSpPr>
          <p:cNvPr id="5" name="לחצן פעולה: קדימה או הבא 4">
            <a:hlinkClick r:id="rId4" action="ppaction://hlinksldjump" highlightClick="1"/>
          </p:cNvPr>
          <p:cNvSpPr/>
          <p:nvPr/>
        </p:nvSpPr>
        <p:spPr>
          <a:xfrm>
            <a:off x="8604448" y="6165304"/>
            <a:ext cx="339488" cy="3223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1239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700808"/>
            <a:ext cx="3810000" cy="2743200"/>
          </a:xfrm>
        </p:spPr>
      </p:pic>
      <p:sp>
        <p:nvSpPr>
          <p:cNvPr id="5" name="גל 4"/>
          <p:cNvSpPr/>
          <p:nvPr/>
        </p:nvSpPr>
        <p:spPr>
          <a:xfrm>
            <a:off x="539552" y="4581128"/>
            <a:ext cx="3240360" cy="1649601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>
                <a:solidFill>
                  <a:srgbClr val="FFFF00"/>
                </a:solidFill>
              </a:rPr>
              <a:t>תודה רבה</a:t>
            </a:r>
            <a:endParaRPr lang="he-I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27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pPr algn="ctr"/>
            <a:r>
              <a:rPr lang="he-IL" dirty="0" smtClean="0"/>
              <a:t>תוכן העניינים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3600" dirty="0" smtClean="0">
                <a:hlinkClick r:id="rId2" action="ppaction://hlinksldjump"/>
              </a:rPr>
              <a:t>ירושלים ודוד המלך</a:t>
            </a:r>
            <a:endParaRPr lang="he-IL" sz="3600" dirty="0" smtClean="0"/>
          </a:p>
          <a:p>
            <a:r>
              <a:rPr lang="he-IL" sz="3600" dirty="0" smtClean="0">
                <a:hlinkClick r:id="rId3" action="ppaction://hlinksldjump"/>
              </a:rPr>
              <a:t>המקומות הקדושים בירושלים</a:t>
            </a:r>
            <a:endParaRPr lang="he-IL" sz="3600" dirty="0" smtClean="0"/>
          </a:p>
          <a:p>
            <a:r>
              <a:rPr lang="he-IL" sz="3600" dirty="0" smtClean="0"/>
              <a:t>מבנה העיר</a:t>
            </a:r>
          </a:p>
          <a:p>
            <a:r>
              <a:rPr lang="he-IL" sz="3600" dirty="0" smtClean="0"/>
              <a:t>ירושלים במלחמת השחרור</a:t>
            </a:r>
          </a:p>
          <a:p>
            <a:r>
              <a:rPr lang="he-IL" sz="3600" dirty="0" smtClean="0"/>
              <a:t>אתרים בירושלים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1814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sz="6000" dirty="0" smtClean="0"/>
              <a:t>ירושלים בירת ישראל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</a:t>
            </a:r>
            <a:endParaRPr lang="he-IL" sz="4000" dirty="0"/>
          </a:p>
        </p:txBody>
      </p:sp>
      <p:sp>
        <p:nvSpPr>
          <p:cNvPr id="16386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 smtClean="0"/>
              <a:t>ירושלים היא העיר החשובה ביותר לעם היהודי</a:t>
            </a:r>
            <a:r>
              <a:rPr lang="he-IL" dirty="0" smtClean="0"/>
              <a:t>.</a:t>
            </a:r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sz="4400" dirty="0" smtClean="0"/>
              <a:t>בירושלים נמצא הכותל המערבי.</a:t>
            </a:r>
          </a:p>
          <a:p>
            <a:endParaRPr lang="he-IL" dirty="0" smtClean="0"/>
          </a:p>
        </p:txBody>
      </p:sp>
      <p:sp>
        <p:nvSpPr>
          <p:cNvPr id="4" name="לחצן פעולה: קדימה או הבא 3">
            <a:hlinkClick r:id="rId2" action="ppaction://hlinksldjump" highlightClick="1"/>
          </p:cNvPr>
          <p:cNvSpPr/>
          <p:nvPr/>
        </p:nvSpPr>
        <p:spPr>
          <a:xfrm>
            <a:off x="8604448" y="6165304"/>
            <a:ext cx="339488" cy="3223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817688"/>
            <a:ext cx="25527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068638"/>
            <a:ext cx="3392488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611188" y="765175"/>
            <a:ext cx="7705725" cy="525621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800" dirty="0">
                <a:solidFill>
                  <a:srgbClr val="FF0000"/>
                </a:solidFill>
              </a:rPr>
              <a:t>ירושלים ודוד המלך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800" dirty="0">
                <a:solidFill>
                  <a:srgbClr val="FFFF00"/>
                </a:solidFill>
              </a:rPr>
              <a:t>דוד המלך כבש ובנה את ירושלים לפני 3000 שנה, ובנו – שלמה המלך- בנה בה את בית המקדש הראשון.</a:t>
            </a:r>
          </a:p>
        </p:txBody>
      </p:sp>
      <p:sp>
        <p:nvSpPr>
          <p:cNvPr id="5" name="לחצן פעולה: קדימה או הבא 4">
            <a:hlinkClick r:id="rId2" action="ppaction://hlinksldjump" highlightClick="1"/>
          </p:cNvPr>
          <p:cNvSpPr/>
          <p:nvPr/>
        </p:nvSpPr>
        <p:spPr>
          <a:xfrm>
            <a:off x="8604448" y="6165304"/>
            <a:ext cx="339488" cy="3223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הסבר ענן 1"/>
          <p:cNvSpPr/>
          <p:nvPr/>
        </p:nvSpPr>
        <p:spPr>
          <a:xfrm>
            <a:off x="827088" y="620713"/>
            <a:ext cx="7848600" cy="54038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כאשר היו היהודים בגלות הם חלמו על ירושלים והתגעגעו אליה.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בתפילות מזכירים את ירושלים,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ומתפללים לכיוון העיר.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ירושלים קדושה לנוצרים</a:t>
            </a:r>
          </a:p>
        </p:txBody>
      </p:sp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mtClean="0"/>
              <a:t>בירושלים נמצאת כנסיית הקבר.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9463" y="2514600"/>
            <a:ext cx="463708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ירושלים קדושה למוסלמים</a:t>
            </a:r>
          </a:p>
        </p:txBody>
      </p:sp>
      <p:sp>
        <p:nvSpPr>
          <p:cNvPr id="21506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mtClean="0"/>
              <a:t>בירושלים נמצאת כיפת הסלע.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2636838"/>
            <a:ext cx="26860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038" y="1114425"/>
            <a:ext cx="47339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לחצן פעולה: קדימה או הבא 2">
            <a:hlinkClick r:id="rId3" action="ppaction://hlinksldjump" highlightClick="1"/>
          </p:cNvPr>
          <p:cNvSpPr/>
          <p:nvPr/>
        </p:nvSpPr>
        <p:spPr>
          <a:xfrm>
            <a:off x="8604448" y="6165304"/>
            <a:ext cx="339488" cy="3223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98</Words>
  <Application>Microsoft Office PowerPoint</Application>
  <PresentationFormat>‫הצגה על המסך (4:3)</PresentationFormat>
  <Paragraphs>24</Paragraphs>
  <Slides>11</Slides>
  <Notes>1</Notes>
  <HiddenSlides>1</HiddenSlides>
  <MMClips>1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זרימה</vt:lpstr>
      <vt:lpstr>ירושלים</vt:lpstr>
      <vt:lpstr>תוכן העניינים</vt:lpstr>
      <vt:lpstr>ירושלים בירת ישראל   </vt:lpstr>
      <vt:lpstr>מצגת של PowerPoint</vt:lpstr>
      <vt:lpstr>מצגת של PowerPoint</vt:lpstr>
      <vt:lpstr>מצגת של PowerPoint</vt:lpstr>
      <vt:lpstr>ירושלים קדושה לנוצרים</vt:lpstr>
      <vt:lpstr>ירושלים קדושה למוסלמים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נההנבהבהה</dc:title>
  <dc:creator>databit1</dc:creator>
  <cp:lastModifiedBy>databit1</cp:lastModifiedBy>
  <cp:revision>24</cp:revision>
  <dcterms:created xsi:type="dcterms:W3CDTF">2012-03-11T12:25:44Z</dcterms:created>
  <dcterms:modified xsi:type="dcterms:W3CDTF">2012-03-18T14:23:07Z</dcterms:modified>
</cp:coreProperties>
</file>