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notesMasterIdLst>
    <p:notesMasterId r:id="rId5"/>
  </p:notesMasterIdLst>
  <p:sldIdLst>
    <p:sldId id="261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8" d="100"/>
          <a:sy n="118" d="100"/>
        </p:scale>
        <p:origin x="-72" y="20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EBBBB1D-71D5-41E3-81BE-E1EA2DE883CE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CD18498-3099-404B-8442-596173397C3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8329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כותרת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6" name="מציין מיקום של תאריך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5" name="מציין מיקום של מספר שקופית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כותרת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7" name="מציין מיקום תוכן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מציין מיקום טקסט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9" name="מציין מיקום של תאריך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16" name="מציין מיקום של מספר שקופית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3" name="מציין מיקום תוכן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1" name="מציין מיקום של תאריך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כותרת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5" name="מציין מיקום טקסט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8" name="מציין מיקום תוכן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חבר ישר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כותרת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2" name="מציין מיקום של תאריך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21" name="מציין מיקום של כותרת תחתונה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24" name="מציין מיקום של כותרת תחתונה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כותרת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4" name="מציין מיקום תוכן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29" name="מציין מיקום של כותרת תחתונה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1" name="מציין מיקום של מספר שקופית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7" name="כותרת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6" name="מציין מיקום טקסט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מציין מיקום טקסט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1" name="מציין מיקום של תאריך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831FC56-0E7D-49EB-8FD5-1E8F245AA93A}" type="datetimeFigureOut">
              <a:rPr lang="he-IL" smtClean="0"/>
              <a:pPr/>
              <a:t>ד'/תשרי/תשע"ח</a:t>
            </a:fld>
            <a:endParaRPr lang="he-IL"/>
          </a:p>
        </p:txBody>
      </p:sp>
      <p:sp>
        <p:nvSpPr>
          <p:cNvPr id="28" name="מציין מיקום של כותרת תחתונה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00A0D7-C95A-4F13-93B6-CF6BDF8801CF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מחבר ישר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1071538" y="785794"/>
            <a:ext cx="6929486" cy="292895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7200" b="1" dirty="0" smtClean="0">
                <a:latin typeface="David" pitchFamily="34" charset="-79"/>
                <a:cs typeface="David" pitchFamily="34" charset="-79"/>
              </a:rPr>
              <a:t>מצגת פעלים </a:t>
            </a:r>
            <a:r>
              <a:rPr lang="en-US" sz="7200" b="1" dirty="0" smtClean="0">
                <a:latin typeface="David" pitchFamily="34" charset="-79"/>
                <a:cs typeface="David" pitchFamily="34" charset="-79"/>
              </a:rPr>
              <a:t/>
            </a:r>
            <a:br>
              <a:rPr lang="en-US" sz="7200" b="1" dirty="0" smtClean="0">
                <a:latin typeface="David" pitchFamily="34" charset="-79"/>
                <a:cs typeface="David" pitchFamily="34" charset="-79"/>
              </a:rPr>
            </a:br>
            <a:r>
              <a:rPr lang="he-IL" sz="7200" b="1" dirty="0" smtClean="0">
                <a:latin typeface="David" pitchFamily="34" charset="-79"/>
                <a:cs typeface="David" pitchFamily="34" charset="-79"/>
              </a:rPr>
              <a:t>יחידות 1-5</a:t>
            </a:r>
            <a:endParaRPr lang="he-IL" sz="7200" b="1" dirty="0"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14" name="תמונה 13" descr="6B2_1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429132"/>
            <a:ext cx="1944686" cy="2213510"/>
          </a:xfrm>
          <a:prstGeom prst="rect">
            <a:avLst/>
          </a:prstGeom>
        </p:spPr>
      </p:pic>
      <p:sp>
        <p:nvSpPr>
          <p:cNvPr id="15" name="מלבן 14"/>
          <p:cNvSpPr/>
          <p:nvPr/>
        </p:nvSpPr>
        <p:spPr>
          <a:xfrm>
            <a:off x="2500298" y="4643446"/>
            <a:ext cx="6286544" cy="129540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גלי לוי, צוות כתיבת חומרי למידה מתוקשבים, האגף לחינוך מבוגרים, </a:t>
            </a:r>
            <a:r>
              <a:rPr lang="he-IL" sz="2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משה"ח</a:t>
            </a:r>
            <a:r>
              <a:rPr lang="he-IL" sz="2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,תשע"ה</a:t>
            </a:r>
            <a:endParaRPr lang="he-IL" sz="2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7143768" y="1457312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4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גָּר</a:t>
            </a:r>
            <a:endParaRPr lang="he-IL" sz="44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7143768" y="2380291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4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בָּא</a:t>
            </a:r>
            <a:endParaRPr lang="he-IL" sz="44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214678" y="1457312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גָּרִ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1000100" y="1457312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גָּר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3214678" y="2371718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בָּאִ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1000100" y="2371718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בָּא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1026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01024" y="642918"/>
            <a:ext cx="262889" cy="588558"/>
          </a:xfrm>
          <a:prstGeom prst="rect">
            <a:avLst/>
          </a:prstGeom>
          <a:noFill/>
        </p:spPr>
      </p:pic>
      <p:pic>
        <p:nvPicPr>
          <p:cNvPr id="19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642918"/>
            <a:ext cx="294798" cy="659996"/>
          </a:xfrm>
          <a:prstGeom prst="rect">
            <a:avLst/>
          </a:prstGeom>
          <a:noFill/>
        </p:spPr>
      </p:pic>
      <p:pic>
        <p:nvPicPr>
          <p:cNvPr id="20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4601" y="642918"/>
            <a:ext cx="294798" cy="659996"/>
          </a:xfrm>
          <a:prstGeom prst="rect">
            <a:avLst/>
          </a:prstGeom>
          <a:noFill/>
        </p:spPr>
      </p:pic>
      <p:pic>
        <p:nvPicPr>
          <p:cNvPr id="1029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642918"/>
            <a:ext cx="351472" cy="627629"/>
          </a:xfrm>
          <a:prstGeom prst="rect">
            <a:avLst/>
          </a:prstGeom>
          <a:noFill/>
        </p:spPr>
      </p:pic>
      <p:pic>
        <p:nvPicPr>
          <p:cNvPr id="22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8820" y="663324"/>
            <a:ext cx="300040" cy="535785"/>
          </a:xfrm>
          <a:prstGeom prst="rect">
            <a:avLst/>
          </a:prstGeom>
          <a:noFill/>
        </p:spPr>
      </p:pic>
      <p:pic>
        <p:nvPicPr>
          <p:cNvPr id="23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0192" y="663324"/>
            <a:ext cx="300040" cy="535785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 rot="16200000">
            <a:off x="-3275111" y="3275112"/>
            <a:ext cx="68579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גלי לוי, צוות כתיבת חומרי למידה מתוקשבים, האגף לחינוך מבוגרים , </a:t>
            </a:r>
            <a:r>
              <a:rPr lang="he-IL" sz="1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משה"ח</a:t>
            </a:r>
            <a:r>
              <a:rPr lang="he-IL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,תשע"ה</a:t>
            </a:r>
            <a:endParaRPr lang="he-IL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7143768" y="330327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4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לוֹמֵד</a:t>
            </a:r>
            <a:endParaRPr lang="he-IL" sz="44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7143768" y="4226249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4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עוֹבֵד</a:t>
            </a:r>
            <a:endParaRPr lang="he-IL" sz="44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7143768" y="5149228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4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כּוֹתֵב</a:t>
            </a:r>
            <a:endParaRPr lang="he-IL" sz="44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5303540" y="1457312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גָּרָ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ה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5303540" y="2371718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בָּאָ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ה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5286380" y="3286124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לוֹמֶדֶ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9" name="מלבן 28"/>
          <p:cNvSpPr/>
          <p:nvPr/>
        </p:nvSpPr>
        <p:spPr>
          <a:xfrm>
            <a:off x="5286380" y="420053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עוֹבֶדֶ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0" name="מלבן 29"/>
          <p:cNvSpPr/>
          <p:nvPr/>
        </p:nvSpPr>
        <p:spPr>
          <a:xfrm>
            <a:off x="5286380" y="5114936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</a:b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כּוֹתֶבֶ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he-IL" sz="36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3214678" y="3286124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לוֹמְדִ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3" name="מלבן 32"/>
          <p:cNvSpPr/>
          <p:nvPr/>
        </p:nvSpPr>
        <p:spPr>
          <a:xfrm>
            <a:off x="3214678" y="420053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עוֹבְדִ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4" name="מלבן 33"/>
          <p:cNvSpPr/>
          <p:nvPr/>
        </p:nvSpPr>
        <p:spPr>
          <a:xfrm>
            <a:off x="3143240" y="5114936"/>
            <a:ext cx="1500198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כּוֹתְבִ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7" name="מלבן 36"/>
          <p:cNvSpPr/>
          <p:nvPr/>
        </p:nvSpPr>
        <p:spPr>
          <a:xfrm>
            <a:off x="1000100" y="5114936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כּוֹתְב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8" name="מלבן 37"/>
          <p:cNvSpPr/>
          <p:nvPr/>
        </p:nvSpPr>
        <p:spPr>
          <a:xfrm>
            <a:off x="1000100" y="420053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עוֹבְד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1000100" y="3286124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לוֹמְד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43768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אני </a:t>
            </a:r>
          </a:p>
          <a:p>
            <a:r>
              <a:rPr lang="he-IL" dirty="0" smtClean="0"/>
              <a:t>אתה</a:t>
            </a:r>
          </a:p>
          <a:p>
            <a:r>
              <a:rPr lang="he-IL" dirty="0" smtClean="0"/>
              <a:t>הוא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429256" y="500042"/>
            <a:ext cx="64294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אני </a:t>
            </a:r>
          </a:p>
          <a:p>
            <a:r>
              <a:rPr lang="he-IL" dirty="0" smtClean="0"/>
              <a:t>את</a:t>
            </a:r>
          </a:p>
          <a:p>
            <a:r>
              <a:rPr lang="he-IL" dirty="0" smtClean="0"/>
              <a:t>היא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2786050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אנחנו </a:t>
            </a:r>
          </a:p>
          <a:p>
            <a:r>
              <a:rPr lang="he-IL" dirty="0" smtClean="0"/>
              <a:t>אתם</a:t>
            </a:r>
          </a:p>
          <a:p>
            <a:r>
              <a:rPr lang="he-IL" dirty="0" smtClean="0"/>
              <a:t>הם</a:t>
            </a:r>
            <a:endParaRPr lang="he-IL" dirty="0"/>
          </a:p>
        </p:txBody>
      </p:sp>
      <p:sp>
        <p:nvSpPr>
          <p:cNvPr id="43" name="TextBox 42"/>
          <p:cNvSpPr txBox="1"/>
          <p:nvPr/>
        </p:nvSpPr>
        <p:spPr>
          <a:xfrm>
            <a:off x="785786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אנחנו </a:t>
            </a:r>
          </a:p>
          <a:p>
            <a:r>
              <a:rPr lang="he-IL" dirty="0" smtClean="0"/>
              <a:t>אתן</a:t>
            </a:r>
          </a:p>
          <a:p>
            <a:r>
              <a:rPr lang="he-IL" dirty="0" smtClean="0"/>
              <a:t>הן</a:t>
            </a:r>
            <a:endParaRPr lang="he-IL" dirty="0"/>
          </a:p>
        </p:txBody>
      </p:sp>
      <p:pic>
        <p:nvPicPr>
          <p:cNvPr id="44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642918"/>
            <a:ext cx="294798" cy="659996"/>
          </a:xfrm>
          <a:prstGeom prst="rect">
            <a:avLst/>
          </a:prstGeom>
          <a:noFill/>
        </p:spPr>
      </p:pic>
      <p:pic>
        <p:nvPicPr>
          <p:cNvPr id="45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714356"/>
            <a:ext cx="300040" cy="535785"/>
          </a:xfrm>
          <a:prstGeom prst="rect">
            <a:avLst/>
          </a:prstGeom>
          <a:noFill/>
        </p:spPr>
      </p:pic>
      <p:cxnSp>
        <p:nvCxnSpPr>
          <p:cNvPr id="47" name="מחבר ישר 46"/>
          <p:cNvCxnSpPr/>
          <p:nvPr/>
        </p:nvCxnSpPr>
        <p:spPr>
          <a:xfrm rot="5400000">
            <a:off x="3750463" y="892951"/>
            <a:ext cx="785818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9" grpId="0" animBg="1"/>
      <p:bldP spid="12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7" grpId="0" animBg="1"/>
      <p:bldP spid="38" grpId="0" animBg="1"/>
      <p:bldP spid="3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01090" y="571480"/>
            <a:ext cx="319087" cy="714374"/>
          </a:xfrm>
          <a:prstGeom prst="rect">
            <a:avLst/>
          </a:prstGeom>
          <a:noFill/>
        </p:spPr>
      </p:pic>
      <p:pic>
        <p:nvPicPr>
          <p:cNvPr id="6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77202" y="571480"/>
            <a:ext cx="294798" cy="659996"/>
          </a:xfrm>
          <a:prstGeom prst="rect">
            <a:avLst/>
          </a:prstGeom>
          <a:noFill/>
        </p:spPr>
      </p:pic>
      <p:pic>
        <p:nvPicPr>
          <p:cNvPr id="7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71480"/>
            <a:ext cx="294798" cy="659996"/>
          </a:xfrm>
          <a:prstGeom prst="rect">
            <a:avLst/>
          </a:prstGeom>
          <a:noFill/>
        </p:spPr>
      </p:pic>
      <p:pic>
        <p:nvPicPr>
          <p:cNvPr id="8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571480"/>
            <a:ext cx="400050" cy="714375"/>
          </a:xfrm>
          <a:prstGeom prst="rect">
            <a:avLst/>
          </a:prstGeom>
          <a:noFill/>
        </p:spPr>
      </p:pic>
      <p:pic>
        <p:nvPicPr>
          <p:cNvPr id="9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00042"/>
            <a:ext cx="400050" cy="714375"/>
          </a:xfrm>
          <a:prstGeom prst="rect">
            <a:avLst/>
          </a:prstGeom>
          <a:noFill/>
        </p:spPr>
      </p:pic>
      <p:pic>
        <p:nvPicPr>
          <p:cNvPr id="10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00042"/>
            <a:ext cx="400050" cy="714375"/>
          </a:xfrm>
          <a:prstGeom prst="rect">
            <a:avLst/>
          </a:prstGeom>
          <a:noFill/>
        </p:spPr>
      </p:pic>
      <p:sp>
        <p:nvSpPr>
          <p:cNvPr id="11" name="מלבן 10"/>
          <p:cNvSpPr/>
          <p:nvPr/>
        </p:nvSpPr>
        <p:spPr>
          <a:xfrm>
            <a:off x="7429520" y="2321711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יוֹדֵע</a:t>
            </a:r>
            <a:endParaRPr lang="he-IL" sz="36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5286380" y="2321711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יוֹדַעַ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3357554" y="2321711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יוֹדְעִ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1000100" y="2321711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יוֹדְע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5" name="מלבן 14"/>
          <p:cNvSpPr/>
          <p:nvPr/>
        </p:nvSpPr>
        <p:spPr>
          <a:xfrm>
            <a:off x="7429520" y="1428736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קוֹרֵא</a:t>
            </a:r>
            <a:endParaRPr lang="he-IL" sz="36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5310192" y="1428736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קוֹרֵא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3286116" y="1428736"/>
            <a:ext cx="1500198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קוֹרְאִ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857224" y="1428736"/>
            <a:ext cx="1571636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קוֹרְא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36" name="Picture 6" descr="C:\Users\Gali1\Documents\תיקיה חדשה (2)\תמונות חינמיות\people_1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6072206"/>
            <a:ext cx="1247775" cy="571480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 rot="16200000">
            <a:off x="-3275111" y="3275112"/>
            <a:ext cx="6857999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גלי לוי, צוות כתיבת חומרי למידה מתוקשבים, האגף לחינוך מבוגרים , </a:t>
            </a:r>
            <a:r>
              <a:rPr lang="he-IL" sz="14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משה"ח</a:t>
            </a:r>
            <a:r>
              <a:rPr lang="he-IL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,תשע"ה</a:t>
            </a:r>
            <a:endParaRPr lang="he-IL" sz="1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מלבן 37"/>
          <p:cNvSpPr/>
          <p:nvPr/>
        </p:nvSpPr>
        <p:spPr>
          <a:xfrm>
            <a:off x="7567616" y="342900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דַבֵּר</a:t>
            </a:r>
            <a:endParaRPr lang="he-IL" sz="36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5364110" y="3433999"/>
            <a:ext cx="1500198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דַבֶּרֶ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0" name="מלבן 39"/>
          <p:cNvSpPr/>
          <p:nvPr/>
        </p:nvSpPr>
        <p:spPr>
          <a:xfrm>
            <a:off x="3107521" y="3429000"/>
            <a:ext cx="1857388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דַבְּרִ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1" name="מלבן 40"/>
          <p:cNvSpPr/>
          <p:nvPr/>
        </p:nvSpPr>
        <p:spPr>
          <a:xfrm>
            <a:off x="588136" y="3433999"/>
            <a:ext cx="1928826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דַבְּר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2" name="מלבן 41"/>
          <p:cNvSpPr/>
          <p:nvPr/>
        </p:nvSpPr>
        <p:spPr>
          <a:xfrm>
            <a:off x="7603906" y="4581160"/>
            <a:ext cx="1428760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מֵ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בִין</a:t>
            </a:r>
            <a:endParaRPr lang="he-IL" sz="3600" b="1" dirty="0">
              <a:solidFill>
                <a:srgbClr val="7030A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3" name="מלבן 42"/>
          <p:cNvSpPr/>
          <p:nvPr/>
        </p:nvSpPr>
        <p:spPr>
          <a:xfrm>
            <a:off x="5464975" y="4581160"/>
            <a:ext cx="1500198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בִינָ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ה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4" name="מלבן 43"/>
          <p:cNvSpPr/>
          <p:nvPr/>
        </p:nvSpPr>
        <p:spPr>
          <a:xfrm>
            <a:off x="3268003" y="4597102"/>
            <a:ext cx="1643074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בִינִ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ים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sp>
        <p:nvSpPr>
          <p:cNvPr id="45" name="מלבן 44"/>
          <p:cNvSpPr/>
          <p:nvPr/>
        </p:nvSpPr>
        <p:spPr>
          <a:xfrm>
            <a:off x="821505" y="4581160"/>
            <a:ext cx="1643074" cy="57150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6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מְ</a:t>
            </a:r>
            <a:r>
              <a:rPr lang="he-IL" sz="3600" b="1" dirty="0" smtClean="0">
                <a:solidFill>
                  <a:srgbClr val="7030A0"/>
                </a:solidFill>
                <a:latin typeface="David" pitchFamily="34" charset="-79"/>
                <a:cs typeface="David" pitchFamily="34" charset="-79"/>
              </a:rPr>
              <a:t>בִינ</a:t>
            </a:r>
            <a:r>
              <a:rPr lang="he-IL" sz="3600" b="1" dirty="0" smtClean="0">
                <a:solidFill>
                  <a:srgbClr val="FF0000"/>
                </a:solidFill>
                <a:latin typeface="David" pitchFamily="34" charset="-79"/>
                <a:cs typeface="David" pitchFamily="34" charset="-79"/>
              </a:rPr>
              <a:t>וֹת</a:t>
            </a:r>
            <a:endParaRPr lang="he-IL" sz="3600" b="1" dirty="0">
              <a:solidFill>
                <a:srgbClr val="FF0000"/>
              </a:solidFill>
              <a:latin typeface="David" pitchFamily="34" charset="-79"/>
              <a:cs typeface="David" pitchFamily="34" charset="-79"/>
            </a:endParaRPr>
          </a:p>
        </p:txBody>
      </p:sp>
      <p:pic>
        <p:nvPicPr>
          <p:cNvPr id="30" name="Picture 2" descr="C:\Users\Gali1\Documents\צוות תקשוב\תמונות חינמיות\fashion-kids-100197922 - עותק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642918"/>
            <a:ext cx="294798" cy="659996"/>
          </a:xfrm>
          <a:prstGeom prst="rect">
            <a:avLst/>
          </a:prstGeom>
          <a:noFill/>
        </p:spPr>
      </p:pic>
      <p:pic>
        <p:nvPicPr>
          <p:cNvPr id="31" name="Picture 5" descr="C:\Users\Gali1\Documents\צוות תקשוב\תמונות חינמיות\silhouettes-of-kids-100147586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03301" y="642918"/>
            <a:ext cx="340045" cy="607223"/>
          </a:xfrm>
          <a:prstGeom prst="rect">
            <a:avLst/>
          </a:prstGeom>
          <a:noFill/>
        </p:spPr>
      </p:pic>
      <p:cxnSp>
        <p:nvCxnSpPr>
          <p:cNvPr id="32" name="מחבר ישר 31"/>
          <p:cNvCxnSpPr/>
          <p:nvPr/>
        </p:nvCxnSpPr>
        <p:spPr>
          <a:xfrm rot="5400000">
            <a:off x="3821901" y="892951"/>
            <a:ext cx="785818" cy="158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572396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אני </a:t>
            </a:r>
          </a:p>
          <a:p>
            <a:r>
              <a:rPr lang="he-IL" dirty="0" smtClean="0"/>
              <a:t>אתה</a:t>
            </a:r>
          </a:p>
          <a:p>
            <a:r>
              <a:rPr lang="he-IL" dirty="0" smtClean="0"/>
              <a:t>הוא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5572132" y="500042"/>
            <a:ext cx="64294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אני </a:t>
            </a:r>
          </a:p>
          <a:p>
            <a:r>
              <a:rPr lang="he-IL" dirty="0" smtClean="0"/>
              <a:t>את</a:t>
            </a:r>
          </a:p>
          <a:p>
            <a:r>
              <a:rPr lang="he-IL" dirty="0" smtClean="0"/>
              <a:t>היא</a:t>
            </a:r>
            <a:endParaRPr lang="he-IL" dirty="0"/>
          </a:p>
        </p:txBody>
      </p:sp>
      <p:sp>
        <p:nvSpPr>
          <p:cNvPr id="35" name="TextBox 34"/>
          <p:cNvSpPr txBox="1"/>
          <p:nvPr/>
        </p:nvSpPr>
        <p:spPr>
          <a:xfrm>
            <a:off x="2786050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אנחנו </a:t>
            </a:r>
          </a:p>
          <a:p>
            <a:r>
              <a:rPr lang="he-IL" dirty="0" smtClean="0"/>
              <a:t>אתם</a:t>
            </a:r>
          </a:p>
          <a:p>
            <a:r>
              <a:rPr lang="he-IL" dirty="0" smtClean="0"/>
              <a:t>הם</a:t>
            </a:r>
            <a:endParaRPr lang="he-IL" dirty="0"/>
          </a:p>
        </p:txBody>
      </p:sp>
      <p:sp>
        <p:nvSpPr>
          <p:cNvPr id="46" name="TextBox 45"/>
          <p:cNvSpPr txBox="1"/>
          <p:nvPr/>
        </p:nvSpPr>
        <p:spPr>
          <a:xfrm>
            <a:off x="785786" y="500042"/>
            <a:ext cx="78581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אנחנו </a:t>
            </a:r>
          </a:p>
          <a:p>
            <a:r>
              <a:rPr lang="he-IL" dirty="0" smtClean="0"/>
              <a:t>אתן</a:t>
            </a:r>
          </a:p>
          <a:p>
            <a:r>
              <a:rPr lang="he-IL" dirty="0" smtClean="0"/>
              <a:t>הן</a:t>
            </a:r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39" grpId="0" animBg="1"/>
      <p:bldP spid="40" grpId="0" animBg="1"/>
      <p:bldP spid="41" grpId="0" animBg="1"/>
      <p:bldP spid="43" grpId="0" animBg="1"/>
      <p:bldP spid="44" grpId="0" animBg="1"/>
      <p:bldP spid="4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טרק">
  <a:themeElements>
    <a:clrScheme name="טרק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טר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טרק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9236</TotalTime>
  <Words>107</Words>
  <Application>Microsoft Office PowerPoint</Application>
  <PresentationFormat>‫הצגה על המסך (4:3)</PresentationFormat>
  <Paragraphs>64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טרק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Gali1</dc:creator>
  <cp:lastModifiedBy>Administrator</cp:lastModifiedBy>
  <cp:revision>15</cp:revision>
  <dcterms:created xsi:type="dcterms:W3CDTF">2015-04-11T13:33:22Z</dcterms:created>
  <dcterms:modified xsi:type="dcterms:W3CDTF">2017-09-24T17:41:46Z</dcterms:modified>
</cp:coreProperties>
</file>